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3" r:id="rId3"/>
    <p:sldId id="265" r:id="rId4"/>
    <p:sldId id="266" r:id="rId5"/>
    <p:sldId id="264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7.11.2019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16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7.11.2019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93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7.11.2019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6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7.11.2019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85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7.11.2019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62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7.11.2019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1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7.11.2019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82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7.11.2019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979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7.11.2019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40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7.11.2019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8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CS" smtClean="0"/>
              <a:t>Кликните на икону да бисте додали слику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7.11.2019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30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6E3EA-B358-406D-B1BE-D3D041DCC479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7.11.2019</a:t>
            </a:fld>
            <a:endParaRPr lang="sr-Latn-C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5B910-5848-4486-9ED1-D11C96876275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5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чић 3"/>
          <p:cNvSpPr/>
          <p:nvPr/>
        </p:nvSpPr>
        <p:spPr>
          <a:xfrm>
            <a:off x="304800" y="580181"/>
            <a:ext cx="1143000" cy="1143000"/>
          </a:xfrm>
          <a:prstGeom prst="cloud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800" dirty="0">
                <a:solidFill>
                  <a:prstClr val="white"/>
                </a:solidFill>
              </a:rPr>
              <a:t>М</a:t>
            </a:r>
            <a:endParaRPr lang="sr-Latn-CS" sz="2800" dirty="0">
              <a:solidFill>
                <a:prstClr val="white"/>
              </a:solidFill>
            </a:endParaRPr>
          </a:p>
        </p:txBody>
      </p:sp>
      <p:sp>
        <p:nvSpPr>
          <p:cNvPr id="5" name="Облачић 4"/>
          <p:cNvSpPr/>
          <p:nvPr/>
        </p:nvSpPr>
        <p:spPr>
          <a:xfrm>
            <a:off x="1295400" y="580181"/>
            <a:ext cx="1143000" cy="1143000"/>
          </a:xfrm>
          <a:prstGeom prst="cloud">
            <a:avLst/>
          </a:prstGeom>
          <a:solidFill>
            <a:srgbClr val="FFFF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А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6" name="Облачић 5"/>
          <p:cNvSpPr/>
          <p:nvPr/>
        </p:nvSpPr>
        <p:spPr>
          <a:xfrm>
            <a:off x="2057400" y="1236561"/>
            <a:ext cx="1143000" cy="11430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Т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7" name="Облачић 6"/>
          <p:cNvSpPr/>
          <p:nvPr/>
        </p:nvSpPr>
        <p:spPr>
          <a:xfrm>
            <a:off x="2971800" y="580181"/>
            <a:ext cx="1143000" cy="1143000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Е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8" name="Облачић 7"/>
          <p:cNvSpPr/>
          <p:nvPr/>
        </p:nvSpPr>
        <p:spPr>
          <a:xfrm>
            <a:off x="3667246" y="1151681"/>
            <a:ext cx="1143000" cy="1143000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М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9" name="Облачић 8"/>
          <p:cNvSpPr/>
          <p:nvPr/>
        </p:nvSpPr>
        <p:spPr>
          <a:xfrm>
            <a:off x="4521843" y="381000"/>
            <a:ext cx="1143000" cy="1143000"/>
          </a:xfrm>
          <a:prstGeom prst="cloud">
            <a:avLst/>
          </a:prstGeom>
          <a:solidFill>
            <a:srgbClr val="FF00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А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10" name="Облачић 9"/>
          <p:cNvSpPr/>
          <p:nvPr/>
        </p:nvSpPr>
        <p:spPr>
          <a:xfrm>
            <a:off x="5486400" y="298319"/>
            <a:ext cx="1143000" cy="1143000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Т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11" name="Облачић 10"/>
          <p:cNvSpPr/>
          <p:nvPr/>
        </p:nvSpPr>
        <p:spPr>
          <a:xfrm>
            <a:off x="6210300" y="952500"/>
            <a:ext cx="1143000" cy="1143000"/>
          </a:xfrm>
          <a:prstGeom prst="cloud">
            <a:avLst/>
          </a:prstGeom>
          <a:solidFill>
            <a:srgbClr val="EF1D6D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И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12" name="Облачић 11"/>
          <p:cNvSpPr/>
          <p:nvPr/>
        </p:nvSpPr>
        <p:spPr>
          <a:xfrm>
            <a:off x="7086600" y="1580697"/>
            <a:ext cx="1143000" cy="1143000"/>
          </a:xfrm>
          <a:prstGeom prst="cloud">
            <a:avLst/>
          </a:prstGeom>
          <a:solidFill>
            <a:srgbClr val="638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К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14" name="Правоугаоник 13"/>
          <p:cNvSpPr/>
          <p:nvPr/>
        </p:nvSpPr>
        <p:spPr>
          <a:xfrm>
            <a:off x="1061212" y="2967335"/>
            <a:ext cx="7021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5400" b="1" dirty="0" err="1" smtClean="0">
                <a:solidFill>
                  <a:srgbClr val="7030A0"/>
                </a:solidFill>
              </a:rPr>
              <a:t>Здруживање</a:t>
            </a:r>
            <a:r>
              <a:rPr lang="sr-Cyrl-CS" sz="5400" b="1" smtClean="0">
                <a:solidFill>
                  <a:srgbClr val="7030A0"/>
                </a:solidFill>
              </a:rPr>
              <a:t> сабирака</a:t>
            </a:r>
            <a:endParaRPr lang="sr-Latn-CS" sz="5400" b="1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815" y="670858"/>
            <a:ext cx="1176337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48684" y="5867400"/>
            <a:ext cx="199451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0070C0"/>
                </a:solidFill>
              </a:rPr>
              <a:t>Други  разред</a:t>
            </a:r>
            <a:endParaRPr lang="sr-Latn-C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81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сина 3"/>
          <p:cNvSpPr/>
          <p:nvPr/>
        </p:nvSpPr>
        <p:spPr>
          <a:xfrm>
            <a:off x="796116" y="2289833"/>
            <a:ext cx="5881048" cy="914400"/>
          </a:xfrm>
          <a:prstGeom prst="bevel">
            <a:avLst/>
          </a:prstGeom>
          <a:solidFill>
            <a:srgbClr val="0070C0">
              <a:alpha val="9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(</a:t>
            </a:r>
            <a:r>
              <a:rPr lang="sr-Cyrl-CS" sz="3600" dirty="0" smtClean="0"/>
              <a:t>1</a:t>
            </a:r>
            <a:r>
              <a:rPr lang="en-US" sz="3600" dirty="0" smtClean="0"/>
              <a:t>5</a:t>
            </a:r>
            <a:r>
              <a:rPr lang="sr-Cyrl-CS" sz="3600" dirty="0" smtClean="0"/>
              <a:t> + </a:t>
            </a:r>
            <a:r>
              <a:rPr lang="en-US" sz="3600" dirty="0" smtClean="0"/>
              <a:t>10) + </a:t>
            </a:r>
            <a:r>
              <a:rPr lang="sr-Cyrl-CS" sz="3600" dirty="0" smtClean="0"/>
              <a:t>5</a:t>
            </a:r>
            <a:r>
              <a:rPr lang="en-US" sz="3600" dirty="0" smtClean="0"/>
              <a:t> </a:t>
            </a:r>
            <a:r>
              <a:rPr lang="sr-Cyrl-CS" sz="3600" dirty="0" smtClean="0"/>
              <a:t>=</a:t>
            </a:r>
            <a:r>
              <a:rPr lang="en-US" sz="3600" dirty="0" smtClean="0"/>
              <a:t> 25 + 5</a:t>
            </a:r>
            <a:r>
              <a:rPr lang="sr-Cyrl-CS" sz="3600" dirty="0" smtClean="0"/>
              <a:t> </a:t>
            </a:r>
            <a:r>
              <a:rPr lang="en-US" sz="3600" dirty="0" smtClean="0"/>
              <a:t>= 30</a:t>
            </a:r>
            <a:r>
              <a:rPr lang="sr-Cyrl-CS" sz="3600" dirty="0" smtClean="0"/>
              <a:t> </a:t>
            </a:r>
            <a:endParaRPr lang="sr-Latn-C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791563" y="271481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7030A0"/>
                </a:solidFill>
              </a:rPr>
              <a:t>Три броја можемо сабрати </a:t>
            </a:r>
          </a:p>
          <a:p>
            <a:r>
              <a:rPr lang="sr-Cyrl-CS" sz="3600" b="1" dirty="0" smtClean="0">
                <a:solidFill>
                  <a:srgbClr val="7030A0"/>
                </a:solidFill>
              </a:rPr>
              <a:t>на три начина :</a:t>
            </a:r>
            <a:endParaRPr lang="sr-Latn-CS" sz="3600" b="1" dirty="0">
              <a:solidFill>
                <a:srgbClr val="7030A0"/>
              </a:solidFill>
            </a:endParaRPr>
          </a:p>
        </p:txBody>
      </p:sp>
      <p:pic>
        <p:nvPicPr>
          <p:cNvPr id="3" name="Слика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894" y="4876800"/>
            <a:ext cx="704850" cy="914400"/>
          </a:xfrm>
          <a:prstGeom prst="rect">
            <a:avLst/>
          </a:prstGeom>
        </p:spPr>
      </p:pic>
      <p:pic>
        <p:nvPicPr>
          <p:cNvPr id="9" name="Слика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303" y="5562600"/>
            <a:ext cx="1040033" cy="970697"/>
          </a:xfrm>
          <a:prstGeom prst="rect">
            <a:avLst/>
          </a:prstGeom>
        </p:spPr>
      </p:pic>
      <p:sp>
        <p:nvSpPr>
          <p:cNvPr id="10" name="Косина 9"/>
          <p:cNvSpPr/>
          <p:nvPr/>
        </p:nvSpPr>
        <p:spPr>
          <a:xfrm>
            <a:off x="810898" y="4073520"/>
            <a:ext cx="5867400" cy="914400"/>
          </a:xfrm>
          <a:prstGeom prst="bevel">
            <a:avLst/>
          </a:prstGeom>
          <a:solidFill>
            <a:srgbClr val="0070C0">
              <a:alpha val="9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/>
              <a:t>1</a:t>
            </a:r>
            <a:r>
              <a:rPr lang="en-US" sz="3600" dirty="0" smtClean="0"/>
              <a:t>5</a:t>
            </a:r>
            <a:r>
              <a:rPr lang="sr-Cyrl-CS" sz="3600" dirty="0" smtClean="0"/>
              <a:t> + </a:t>
            </a:r>
            <a:r>
              <a:rPr lang="en-US" sz="3600" dirty="0" smtClean="0"/>
              <a:t>(10 + </a:t>
            </a:r>
            <a:r>
              <a:rPr lang="sr-Cyrl-CS" sz="3600" dirty="0" smtClean="0"/>
              <a:t>5</a:t>
            </a:r>
            <a:r>
              <a:rPr lang="en-US" sz="3600" dirty="0" smtClean="0"/>
              <a:t>) </a:t>
            </a:r>
            <a:r>
              <a:rPr lang="sr-Cyrl-CS" sz="3600" dirty="0" smtClean="0"/>
              <a:t>=</a:t>
            </a:r>
            <a:r>
              <a:rPr lang="en-US" sz="3600" dirty="0" smtClean="0"/>
              <a:t> 15 + 15</a:t>
            </a:r>
            <a:r>
              <a:rPr lang="sr-Cyrl-CS" sz="3600" dirty="0" smtClean="0"/>
              <a:t> </a:t>
            </a:r>
            <a:r>
              <a:rPr lang="en-US" sz="3600" dirty="0" smtClean="0"/>
              <a:t>= 30</a:t>
            </a:r>
            <a:r>
              <a:rPr lang="sr-Cyrl-CS" sz="3600" dirty="0" smtClean="0"/>
              <a:t> </a:t>
            </a:r>
            <a:endParaRPr lang="sr-Latn-CS" sz="3600" dirty="0"/>
          </a:p>
        </p:txBody>
      </p:sp>
      <p:sp>
        <p:nvSpPr>
          <p:cNvPr id="11" name="Косина 10"/>
          <p:cNvSpPr/>
          <p:nvPr/>
        </p:nvSpPr>
        <p:spPr>
          <a:xfrm>
            <a:off x="863220" y="5791200"/>
            <a:ext cx="5842379" cy="914400"/>
          </a:xfrm>
          <a:prstGeom prst="bevel">
            <a:avLst/>
          </a:prstGeom>
          <a:solidFill>
            <a:srgbClr val="0070C0">
              <a:alpha val="9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(</a:t>
            </a:r>
            <a:r>
              <a:rPr lang="sr-Cyrl-CS" sz="3600" dirty="0" smtClean="0"/>
              <a:t>1</a:t>
            </a:r>
            <a:r>
              <a:rPr lang="en-US" sz="3600" dirty="0" smtClean="0"/>
              <a:t>5</a:t>
            </a:r>
            <a:r>
              <a:rPr lang="sr-Cyrl-CS" sz="3600" dirty="0" smtClean="0"/>
              <a:t> +</a:t>
            </a:r>
            <a:r>
              <a:rPr lang="en-US" sz="3600" dirty="0" smtClean="0"/>
              <a:t> </a:t>
            </a:r>
            <a:r>
              <a:rPr lang="sr-Cyrl-CS" sz="3600" dirty="0" smtClean="0"/>
              <a:t>5</a:t>
            </a:r>
            <a:r>
              <a:rPr lang="en-US" sz="3600" dirty="0" smtClean="0"/>
              <a:t>)</a:t>
            </a:r>
            <a:r>
              <a:rPr lang="sr-Cyrl-CS" sz="3600" dirty="0" smtClean="0"/>
              <a:t> </a:t>
            </a:r>
            <a:r>
              <a:rPr lang="en-US" sz="3600" dirty="0" smtClean="0"/>
              <a:t>+</a:t>
            </a:r>
            <a:r>
              <a:rPr lang="en-US" sz="3600" dirty="0"/>
              <a:t>10 </a:t>
            </a:r>
            <a:r>
              <a:rPr lang="sr-Cyrl-CS" sz="3600" dirty="0" smtClean="0"/>
              <a:t>=</a:t>
            </a:r>
            <a:r>
              <a:rPr lang="en-US" sz="3600" dirty="0" smtClean="0"/>
              <a:t> 20 + 10</a:t>
            </a:r>
            <a:r>
              <a:rPr lang="sr-Cyrl-CS" sz="3600" dirty="0" smtClean="0"/>
              <a:t> </a:t>
            </a:r>
            <a:r>
              <a:rPr lang="en-US" sz="3600" dirty="0" smtClean="0"/>
              <a:t>= 30</a:t>
            </a:r>
            <a:r>
              <a:rPr lang="sr-Cyrl-CS" sz="3600" dirty="0" smtClean="0"/>
              <a:t> </a:t>
            </a:r>
            <a:endParaRPr lang="sr-Latn-C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1617344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0070C0"/>
                </a:solidFill>
              </a:rPr>
              <a:t>Први начин:</a:t>
            </a:r>
            <a:endParaRPr lang="sr-Latn-CS" sz="36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539" y="3352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0070C0"/>
                </a:solidFill>
              </a:rPr>
              <a:t>Други начин:</a:t>
            </a:r>
            <a:endParaRPr lang="sr-Latn-CS" sz="36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7914" y="498792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0070C0"/>
                </a:solidFill>
              </a:rPr>
              <a:t>Трећи  начин:</a:t>
            </a:r>
            <a:endParaRPr lang="sr-Latn-C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66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5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950"/>
                            </p:stCondLst>
                            <p:childTnLst>
                              <p:par>
                                <p:cTn id="3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700"/>
                            </p:stCondLst>
                            <p:childTnLst>
                              <p:par>
                                <p:cTn id="6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9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700"/>
                            </p:stCondLst>
                            <p:childTnLst>
                              <p:par>
                                <p:cTn id="7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03746" y="1967805"/>
            <a:ext cx="20346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O</a:t>
            </a:r>
            <a:r>
              <a:rPr lang="sr-Cyrl-CS" sz="4800" b="1" dirty="0" err="1" smtClean="0">
                <a:solidFill>
                  <a:srgbClr val="7030A0"/>
                </a:solidFill>
              </a:rPr>
              <a:t>вако</a:t>
            </a:r>
            <a:r>
              <a:rPr lang="sr-Cyrl-CS" sz="4800" b="1" dirty="0">
                <a:solidFill>
                  <a:srgbClr val="7030A0"/>
                </a:solidFill>
              </a:rPr>
              <a:t>,</a:t>
            </a:r>
            <a:endParaRPr lang="sr-Cyrl-CS" sz="4800" b="1" dirty="0" smtClean="0">
              <a:solidFill>
                <a:srgbClr val="7030A0"/>
              </a:solidFill>
            </a:endParaRPr>
          </a:p>
          <a:p>
            <a:endParaRPr lang="sr-Latn-CS" sz="3600" b="1" dirty="0">
              <a:solidFill>
                <a:srgbClr val="00B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837063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CS" sz="4800" b="1" dirty="0" smtClean="0">
                <a:solidFill>
                  <a:srgbClr val="7030A0"/>
                </a:solidFill>
              </a:rPr>
              <a:t>Напиши збир бројева 60,20 и 10</a:t>
            </a:r>
            <a:r>
              <a:rPr lang="sr-Cyrl-CS" sz="3600" b="1" dirty="0" smtClean="0">
                <a:solidFill>
                  <a:srgbClr val="7030A0"/>
                </a:solidFill>
              </a:rPr>
              <a:t>!</a:t>
            </a:r>
            <a:endParaRPr lang="sr-Cyrl-CS" sz="3600" b="1" dirty="0">
              <a:solidFill>
                <a:srgbClr val="7030A0"/>
              </a:solidFill>
            </a:endParaRPr>
          </a:p>
        </p:txBody>
      </p:sp>
      <p:sp>
        <p:nvSpPr>
          <p:cNvPr id="20" name="Косина 19"/>
          <p:cNvSpPr/>
          <p:nvPr/>
        </p:nvSpPr>
        <p:spPr>
          <a:xfrm>
            <a:off x="23884" y="3352800"/>
            <a:ext cx="9139238" cy="1778883"/>
          </a:xfrm>
          <a:prstGeom prst="bevel">
            <a:avLst/>
          </a:prstGeom>
          <a:solidFill>
            <a:srgbClr val="0070C0">
              <a:alpha val="9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(</a:t>
            </a:r>
            <a:r>
              <a:rPr lang="sr-Cyrl-CS" sz="4400" dirty="0" smtClean="0">
                <a:solidFill>
                  <a:schemeClr val="bg1"/>
                </a:solidFill>
              </a:rPr>
              <a:t>60+20</a:t>
            </a:r>
            <a:r>
              <a:rPr lang="en-US" sz="4400" dirty="0" smtClean="0">
                <a:solidFill>
                  <a:schemeClr val="bg1"/>
                </a:solidFill>
              </a:rPr>
              <a:t>)</a:t>
            </a:r>
            <a:r>
              <a:rPr lang="sr-Cyrl-CS" sz="4400" dirty="0" smtClean="0">
                <a:solidFill>
                  <a:schemeClr val="bg1"/>
                </a:solidFill>
              </a:rPr>
              <a:t>+10 </a:t>
            </a:r>
            <a:r>
              <a:rPr lang="sr-Cyrl-CS" sz="4400" dirty="0" smtClean="0"/>
              <a:t>=</a:t>
            </a:r>
            <a:r>
              <a:rPr lang="en-US" sz="4400" dirty="0" smtClean="0">
                <a:solidFill>
                  <a:srgbClr val="FF0000"/>
                </a:solidFill>
              </a:rPr>
              <a:t>60+(20+10)</a:t>
            </a:r>
            <a:r>
              <a:rPr lang="en-US" sz="4400" dirty="0" smtClean="0">
                <a:solidFill>
                  <a:schemeClr val="bg1"/>
                </a:solidFill>
              </a:rPr>
              <a:t>=</a:t>
            </a:r>
            <a:r>
              <a:rPr lang="en-US" sz="4400" dirty="0" smtClean="0">
                <a:solidFill>
                  <a:srgbClr val="00B050"/>
                </a:solidFill>
              </a:rPr>
              <a:t>(60+10)+20</a:t>
            </a:r>
            <a:r>
              <a:rPr lang="sr-Cyrl-CS" sz="4400" dirty="0" smtClean="0">
                <a:solidFill>
                  <a:srgbClr val="00B050"/>
                </a:solidFill>
              </a:rPr>
              <a:t>  </a:t>
            </a:r>
            <a:endParaRPr lang="sr-Latn-CS" sz="4400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25884" y="1774630"/>
            <a:ext cx="20346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800" b="1" dirty="0">
                <a:solidFill>
                  <a:srgbClr val="FF0000"/>
                </a:solidFill>
              </a:rPr>
              <a:t>и</a:t>
            </a:r>
            <a:r>
              <a:rPr lang="sr-Cyrl-CS" sz="4800" b="1" dirty="0" smtClean="0">
                <a:solidFill>
                  <a:srgbClr val="FF0000"/>
                </a:solidFill>
              </a:rPr>
              <a:t>ли овако,</a:t>
            </a:r>
          </a:p>
          <a:p>
            <a:endParaRPr lang="sr-Latn-CS" sz="36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6612" y="1774630"/>
            <a:ext cx="20346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800" b="1" dirty="0">
                <a:solidFill>
                  <a:srgbClr val="00B050"/>
                </a:solidFill>
              </a:rPr>
              <a:t>и</a:t>
            </a:r>
            <a:r>
              <a:rPr lang="sr-Cyrl-CS" sz="4800" b="1" dirty="0" smtClean="0">
                <a:solidFill>
                  <a:srgbClr val="00B050"/>
                </a:solidFill>
              </a:rPr>
              <a:t>ли овако!</a:t>
            </a:r>
          </a:p>
          <a:p>
            <a:endParaRPr lang="sr-Latn-CS" sz="3600" b="1" dirty="0">
              <a:solidFill>
                <a:srgbClr val="00B050"/>
              </a:solidFill>
            </a:endParaRPr>
          </a:p>
        </p:txBody>
      </p:sp>
      <p:sp>
        <p:nvSpPr>
          <p:cNvPr id="7" name="Дијаграм тока: обрада 6"/>
          <p:cNvSpPr/>
          <p:nvPr/>
        </p:nvSpPr>
        <p:spPr>
          <a:xfrm>
            <a:off x="420806" y="3745888"/>
            <a:ext cx="2491854" cy="152400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4" name="Дијаграм тока: обрада 23"/>
          <p:cNvSpPr/>
          <p:nvPr/>
        </p:nvSpPr>
        <p:spPr>
          <a:xfrm>
            <a:off x="3328454" y="3745888"/>
            <a:ext cx="2491854" cy="152400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5" name="Дијаграм тока: обрада 24"/>
          <p:cNvSpPr/>
          <p:nvPr/>
        </p:nvSpPr>
        <p:spPr>
          <a:xfrm>
            <a:off x="6262048" y="3745888"/>
            <a:ext cx="2491854" cy="15240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6" name="TextBox 25"/>
          <p:cNvSpPr txBox="1"/>
          <p:nvPr/>
        </p:nvSpPr>
        <p:spPr>
          <a:xfrm>
            <a:off x="152400" y="5185461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CS" sz="4400" b="1" dirty="0" smtClean="0">
                <a:solidFill>
                  <a:srgbClr val="7030A0"/>
                </a:solidFill>
              </a:rPr>
              <a:t>Заграде нам помажу.</a:t>
            </a:r>
            <a:endParaRPr lang="sr-Cyrl-CS" sz="4400" b="1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3348" y="5924195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CS" sz="4400" b="1" dirty="0" smtClean="0">
                <a:solidFill>
                  <a:srgbClr val="7030A0"/>
                </a:solidFill>
              </a:rPr>
              <a:t>А резултат ће увек бити исти!</a:t>
            </a:r>
            <a:endParaRPr lang="sr-Cyrl-CS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76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tmFilter="0,0; .5, 1; 1, 1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15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650"/>
                            </p:stCondLst>
                            <p:childTnLst>
                              <p:par>
                                <p:cTn id="4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5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nimBg="1"/>
      <p:bldP spid="7" grpId="0" animBg="1"/>
      <p:bldP spid="24" grpId="0" animBg="1"/>
      <p:bldP spid="25" grpId="0" animBg="1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угаоник заобљених углова 3"/>
          <p:cNvSpPr/>
          <p:nvPr/>
        </p:nvSpPr>
        <p:spPr>
          <a:xfrm>
            <a:off x="152400" y="2108007"/>
            <a:ext cx="8915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5" name="Смешко 4"/>
          <p:cNvSpPr/>
          <p:nvPr/>
        </p:nvSpPr>
        <p:spPr>
          <a:xfrm>
            <a:off x="609600" y="485064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6" name="Смешко 5"/>
          <p:cNvSpPr/>
          <p:nvPr/>
        </p:nvSpPr>
        <p:spPr>
          <a:xfrm>
            <a:off x="1053720" y="480515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7" name="Смешко 6"/>
          <p:cNvSpPr/>
          <p:nvPr/>
        </p:nvSpPr>
        <p:spPr>
          <a:xfrm>
            <a:off x="1484193" y="475966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1" name="Смешко 10"/>
          <p:cNvSpPr/>
          <p:nvPr/>
        </p:nvSpPr>
        <p:spPr>
          <a:xfrm>
            <a:off x="863220" y="877437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2" name="Смешко 11"/>
          <p:cNvSpPr/>
          <p:nvPr/>
        </p:nvSpPr>
        <p:spPr>
          <a:xfrm>
            <a:off x="1313027" y="858103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3" name="Смешко 12"/>
          <p:cNvSpPr/>
          <p:nvPr/>
        </p:nvSpPr>
        <p:spPr>
          <a:xfrm>
            <a:off x="653959" y="1678672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4" name="Смешко 13"/>
          <p:cNvSpPr/>
          <p:nvPr/>
        </p:nvSpPr>
        <p:spPr>
          <a:xfrm>
            <a:off x="1098079" y="1674123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5" name="Смешко 14"/>
          <p:cNvSpPr/>
          <p:nvPr/>
        </p:nvSpPr>
        <p:spPr>
          <a:xfrm>
            <a:off x="1528552" y="1669574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6" name="Смешко 15"/>
          <p:cNvSpPr/>
          <p:nvPr/>
        </p:nvSpPr>
        <p:spPr>
          <a:xfrm>
            <a:off x="851277" y="1288574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7" name="Смешко 16"/>
          <p:cNvSpPr/>
          <p:nvPr/>
        </p:nvSpPr>
        <p:spPr>
          <a:xfrm>
            <a:off x="1338052" y="1284591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8" name="Смешко 17"/>
          <p:cNvSpPr/>
          <p:nvPr/>
        </p:nvSpPr>
        <p:spPr>
          <a:xfrm>
            <a:off x="1919216" y="492455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9" name="Смешко 18"/>
          <p:cNvSpPr/>
          <p:nvPr/>
        </p:nvSpPr>
        <p:spPr>
          <a:xfrm>
            <a:off x="2363336" y="487906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0" name="Смешко 19"/>
          <p:cNvSpPr/>
          <p:nvPr/>
        </p:nvSpPr>
        <p:spPr>
          <a:xfrm>
            <a:off x="2793809" y="483357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1" name="Смешко 20"/>
          <p:cNvSpPr/>
          <p:nvPr/>
        </p:nvSpPr>
        <p:spPr>
          <a:xfrm>
            <a:off x="2172836" y="884828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2" name="Смешко 21"/>
          <p:cNvSpPr/>
          <p:nvPr/>
        </p:nvSpPr>
        <p:spPr>
          <a:xfrm>
            <a:off x="2622643" y="865494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3" name="Смешко 22"/>
          <p:cNvSpPr/>
          <p:nvPr/>
        </p:nvSpPr>
        <p:spPr>
          <a:xfrm>
            <a:off x="3584814" y="485064"/>
            <a:ext cx="381000" cy="3810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4" name="Смешко 23"/>
          <p:cNvSpPr/>
          <p:nvPr/>
        </p:nvSpPr>
        <p:spPr>
          <a:xfrm>
            <a:off x="4028934" y="480515"/>
            <a:ext cx="381000" cy="3810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5" name="Смешко 24"/>
          <p:cNvSpPr/>
          <p:nvPr/>
        </p:nvSpPr>
        <p:spPr>
          <a:xfrm>
            <a:off x="4459407" y="475966"/>
            <a:ext cx="381000" cy="3810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6" name="Смешко 25"/>
          <p:cNvSpPr/>
          <p:nvPr/>
        </p:nvSpPr>
        <p:spPr>
          <a:xfrm>
            <a:off x="3838434" y="877437"/>
            <a:ext cx="381000" cy="3810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7" name="Смешко 26"/>
          <p:cNvSpPr/>
          <p:nvPr/>
        </p:nvSpPr>
        <p:spPr>
          <a:xfrm>
            <a:off x="4288241" y="858103"/>
            <a:ext cx="381000" cy="3810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8" name="Смешко 27"/>
          <p:cNvSpPr/>
          <p:nvPr/>
        </p:nvSpPr>
        <p:spPr>
          <a:xfrm>
            <a:off x="6457097" y="445257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9" name="Смешко 28"/>
          <p:cNvSpPr/>
          <p:nvPr/>
        </p:nvSpPr>
        <p:spPr>
          <a:xfrm>
            <a:off x="6901217" y="440708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30" name="Смешко 29"/>
          <p:cNvSpPr/>
          <p:nvPr/>
        </p:nvSpPr>
        <p:spPr>
          <a:xfrm>
            <a:off x="7331690" y="436159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31" name="Смешко 30"/>
          <p:cNvSpPr/>
          <p:nvPr/>
        </p:nvSpPr>
        <p:spPr>
          <a:xfrm>
            <a:off x="6710717" y="837630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32" name="Смешко 31"/>
          <p:cNvSpPr/>
          <p:nvPr/>
        </p:nvSpPr>
        <p:spPr>
          <a:xfrm>
            <a:off x="7160524" y="818296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33" name="Смешко 32"/>
          <p:cNvSpPr/>
          <p:nvPr/>
        </p:nvSpPr>
        <p:spPr>
          <a:xfrm>
            <a:off x="6517943" y="1671280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34" name="Смешко 33"/>
          <p:cNvSpPr/>
          <p:nvPr/>
        </p:nvSpPr>
        <p:spPr>
          <a:xfrm>
            <a:off x="6962063" y="1666731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35" name="Смешко 34"/>
          <p:cNvSpPr/>
          <p:nvPr/>
        </p:nvSpPr>
        <p:spPr>
          <a:xfrm>
            <a:off x="7392536" y="1662182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36" name="Смешко 35"/>
          <p:cNvSpPr/>
          <p:nvPr/>
        </p:nvSpPr>
        <p:spPr>
          <a:xfrm>
            <a:off x="6752229" y="1258435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37" name="Смешко 36"/>
          <p:cNvSpPr/>
          <p:nvPr/>
        </p:nvSpPr>
        <p:spPr>
          <a:xfrm>
            <a:off x="7202036" y="1239101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38" name="Смешко 37"/>
          <p:cNvSpPr/>
          <p:nvPr/>
        </p:nvSpPr>
        <p:spPr>
          <a:xfrm>
            <a:off x="609600" y="2363907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39" name="Смешко 38"/>
          <p:cNvSpPr/>
          <p:nvPr/>
        </p:nvSpPr>
        <p:spPr>
          <a:xfrm>
            <a:off x="1053720" y="2359358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40" name="Смешко 39"/>
          <p:cNvSpPr/>
          <p:nvPr/>
        </p:nvSpPr>
        <p:spPr>
          <a:xfrm>
            <a:off x="1484193" y="2354809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41" name="Смешко 40"/>
          <p:cNvSpPr/>
          <p:nvPr/>
        </p:nvSpPr>
        <p:spPr>
          <a:xfrm>
            <a:off x="863220" y="2756280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42" name="Смешко 41"/>
          <p:cNvSpPr/>
          <p:nvPr/>
        </p:nvSpPr>
        <p:spPr>
          <a:xfrm>
            <a:off x="1313027" y="2736946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43" name="Смешко 42"/>
          <p:cNvSpPr/>
          <p:nvPr/>
        </p:nvSpPr>
        <p:spPr>
          <a:xfrm>
            <a:off x="653959" y="3557515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44" name="Смешко 43"/>
          <p:cNvSpPr/>
          <p:nvPr/>
        </p:nvSpPr>
        <p:spPr>
          <a:xfrm>
            <a:off x="1098079" y="3552966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45" name="Смешко 44"/>
          <p:cNvSpPr/>
          <p:nvPr/>
        </p:nvSpPr>
        <p:spPr>
          <a:xfrm>
            <a:off x="1528552" y="3548417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46" name="Смешко 45"/>
          <p:cNvSpPr/>
          <p:nvPr/>
        </p:nvSpPr>
        <p:spPr>
          <a:xfrm>
            <a:off x="851277" y="3167417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47" name="Смешко 46"/>
          <p:cNvSpPr/>
          <p:nvPr/>
        </p:nvSpPr>
        <p:spPr>
          <a:xfrm>
            <a:off x="1338052" y="3163434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48" name="Смешко 47"/>
          <p:cNvSpPr/>
          <p:nvPr/>
        </p:nvSpPr>
        <p:spPr>
          <a:xfrm>
            <a:off x="1919216" y="2371298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49" name="Смешко 48"/>
          <p:cNvSpPr/>
          <p:nvPr/>
        </p:nvSpPr>
        <p:spPr>
          <a:xfrm>
            <a:off x="2363336" y="2366749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50" name="Смешко 49"/>
          <p:cNvSpPr/>
          <p:nvPr/>
        </p:nvSpPr>
        <p:spPr>
          <a:xfrm>
            <a:off x="2793809" y="2362200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51" name="Смешко 50"/>
          <p:cNvSpPr/>
          <p:nvPr/>
        </p:nvSpPr>
        <p:spPr>
          <a:xfrm>
            <a:off x="2172836" y="2763671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52" name="Смешко 51"/>
          <p:cNvSpPr/>
          <p:nvPr/>
        </p:nvSpPr>
        <p:spPr>
          <a:xfrm>
            <a:off x="2622643" y="2744337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53" name="Смешко 52"/>
          <p:cNvSpPr/>
          <p:nvPr/>
        </p:nvSpPr>
        <p:spPr>
          <a:xfrm>
            <a:off x="5065027" y="2582269"/>
            <a:ext cx="381000" cy="3810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54" name="Смешко 53"/>
          <p:cNvSpPr/>
          <p:nvPr/>
        </p:nvSpPr>
        <p:spPr>
          <a:xfrm>
            <a:off x="5509147" y="2577720"/>
            <a:ext cx="381000" cy="3810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55" name="Смешко 54"/>
          <p:cNvSpPr/>
          <p:nvPr/>
        </p:nvSpPr>
        <p:spPr>
          <a:xfrm>
            <a:off x="5939620" y="2573171"/>
            <a:ext cx="381000" cy="3810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56" name="Смешко 55"/>
          <p:cNvSpPr/>
          <p:nvPr/>
        </p:nvSpPr>
        <p:spPr>
          <a:xfrm>
            <a:off x="5318647" y="2974642"/>
            <a:ext cx="381000" cy="3810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57" name="Смешко 56"/>
          <p:cNvSpPr/>
          <p:nvPr/>
        </p:nvSpPr>
        <p:spPr>
          <a:xfrm>
            <a:off x="5768454" y="2955308"/>
            <a:ext cx="381000" cy="3810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58" name="Смешко 57"/>
          <p:cNvSpPr/>
          <p:nvPr/>
        </p:nvSpPr>
        <p:spPr>
          <a:xfrm>
            <a:off x="6487804" y="2552131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59" name="Смешко 58"/>
          <p:cNvSpPr/>
          <p:nvPr/>
        </p:nvSpPr>
        <p:spPr>
          <a:xfrm>
            <a:off x="6931924" y="2547582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60" name="Смешко 59"/>
          <p:cNvSpPr/>
          <p:nvPr/>
        </p:nvSpPr>
        <p:spPr>
          <a:xfrm>
            <a:off x="7362397" y="2543033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61" name="Смешко 60"/>
          <p:cNvSpPr/>
          <p:nvPr/>
        </p:nvSpPr>
        <p:spPr>
          <a:xfrm>
            <a:off x="6741424" y="2944504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62" name="Смешко 61"/>
          <p:cNvSpPr/>
          <p:nvPr/>
        </p:nvSpPr>
        <p:spPr>
          <a:xfrm>
            <a:off x="7191231" y="2925170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63" name="Смешко 62"/>
          <p:cNvSpPr/>
          <p:nvPr/>
        </p:nvSpPr>
        <p:spPr>
          <a:xfrm>
            <a:off x="6548650" y="3778154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64" name="Смешко 63"/>
          <p:cNvSpPr/>
          <p:nvPr/>
        </p:nvSpPr>
        <p:spPr>
          <a:xfrm>
            <a:off x="6992770" y="3773605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65" name="Смешко 64"/>
          <p:cNvSpPr/>
          <p:nvPr/>
        </p:nvSpPr>
        <p:spPr>
          <a:xfrm>
            <a:off x="7423243" y="3769056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66" name="Смешко 65"/>
          <p:cNvSpPr/>
          <p:nvPr/>
        </p:nvSpPr>
        <p:spPr>
          <a:xfrm>
            <a:off x="6782936" y="3365309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67" name="Смешко 66"/>
          <p:cNvSpPr/>
          <p:nvPr/>
        </p:nvSpPr>
        <p:spPr>
          <a:xfrm>
            <a:off x="7232743" y="3345975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68" name="Правоугаоник заобљених углова 67"/>
          <p:cNvSpPr/>
          <p:nvPr/>
        </p:nvSpPr>
        <p:spPr>
          <a:xfrm>
            <a:off x="192207" y="4479878"/>
            <a:ext cx="8915400" cy="152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69" name="Смешко 68"/>
          <p:cNvSpPr/>
          <p:nvPr/>
        </p:nvSpPr>
        <p:spPr>
          <a:xfrm>
            <a:off x="522027" y="4954707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70" name="Смешко 69"/>
          <p:cNvSpPr/>
          <p:nvPr/>
        </p:nvSpPr>
        <p:spPr>
          <a:xfrm>
            <a:off x="966147" y="4950158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71" name="Смешко 70"/>
          <p:cNvSpPr/>
          <p:nvPr/>
        </p:nvSpPr>
        <p:spPr>
          <a:xfrm>
            <a:off x="1396620" y="4945609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72" name="Смешко 71"/>
          <p:cNvSpPr/>
          <p:nvPr/>
        </p:nvSpPr>
        <p:spPr>
          <a:xfrm>
            <a:off x="775647" y="5347080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73" name="Смешко 72"/>
          <p:cNvSpPr/>
          <p:nvPr/>
        </p:nvSpPr>
        <p:spPr>
          <a:xfrm>
            <a:off x="1225454" y="5327746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74" name="Смешко 73"/>
          <p:cNvSpPr/>
          <p:nvPr/>
        </p:nvSpPr>
        <p:spPr>
          <a:xfrm>
            <a:off x="566386" y="6148315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75" name="Смешко 74"/>
          <p:cNvSpPr/>
          <p:nvPr/>
        </p:nvSpPr>
        <p:spPr>
          <a:xfrm>
            <a:off x="1010506" y="6143766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76" name="Смешко 75"/>
          <p:cNvSpPr/>
          <p:nvPr/>
        </p:nvSpPr>
        <p:spPr>
          <a:xfrm>
            <a:off x="1440979" y="6139217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77" name="Смешко 76"/>
          <p:cNvSpPr/>
          <p:nvPr/>
        </p:nvSpPr>
        <p:spPr>
          <a:xfrm>
            <a:off x="763704" y="5758217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78" name="Смешко 77"/>
          <p:cNvSpPr/>
          <p:nvPr/>
        </p:nvSpPr>
        <p:spPr>
          <a:xfrm>
            <a:off x="1250479" y="5754234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79" name="Смешко 78"/>
          <p:cNvSpPr/>
          <p:nvPr/>
        </p:nvSpPr>
        <p:spPr>
          <a:xfrm>
            <a:off x="1831643" y="4962098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80" name="Смешко 79"/>
          <p:cNvSpPr/>
          <p:nvPr/>
        </p:nvSpPr>
        <p:spPr>
          <a:xfrm>
            <a:off x="2275763" y="4957549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81" name="Смешко 80"/>
          <p:cNvSpPr/>
          <p:nvPr/>
        </p:nvSpPr>
        <p:spPr>
          <a:xfrm>
            <a:off x="2706236" y="4953000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82" name="Смешко 81"/>
          <p:cNvSpPr/>
          <p:nvPr/>
        </p:nvSpPr>
        <p:spPr>
          <a:xfrm>
            <a:off x="2085263" y="5354471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83" name="Смешко 82"/>
          <p:cNvSpPr/>
          <p:nvPr/>
        </p:nvSpPr>
        <p:spPr>
          <a:xfrm>
            <a:off x="2535070" y="5335137"/>
            <a:ext cx="381000" cy="3810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84" name="Смешко 83"/>
          <p:cNvSpPr/>
          <p:nvPr/>
        </p:nvSpPr>
        <p:spPr>
          <a:xfrm>
            <a:off x="3311288" y="4982569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85" name="Смешко 84"/>
          <p:cNvSpPr/>
          <p:nvPr/>
        </p:nvSpPr>
        <p:spPr>
          <a:xfrm>
            <a:off x="3755408" y="4978020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86" name="Смешко 85"/>
          <p:cNvSpPr/>
          <p:nvPr/>
        </p:nvSpPr>
        <p:spPr>
          <a:xfrm>
            <a:off x="4185881" y="4973471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87" name="Смешко 86"/>
          <p:cNvSpPr/>
          <p:nvPr/>
        </p:nvSpPr>
        <p:spPr>
          <a:xfrm>
            <a:off x="3564908" y="5374942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88" name="Смешко 87"/>
          <p:cNvSpPr/>
          <p:nvPr/>
        </p:nvSpPr>
        <p:spPr>
          <a:xfrm>
            <a:off x="4014715" y="5355608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89" name="Смешко 88"/>
          <p:cNvSpPr/>
          <p:nvPr/>
        </p:nvSpPr>
        <p:spPr>
          <a:xfrm>
            <a:off x="3372134" y="6208592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90" name="Смешко 89"/>
          <p:cNvSpPr/>
          <p:nvPr/>
        </p:nvSpPr>
        <p:spPr>
          <a:xfrm>
            <a:off x="3816254" y="6204043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91" name="Смешко 90"/>
          <p:cNvSpPr/>
          <p:nvPr/>
        </p:nvSpPr>
        <p:spPr>
          <a:xfrm>
            <a:off x="4246727" y="6199494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92" name="Смешко 91"/>
          <p:cNvSpPr/>
          <p:nvPr/>
        </p:nvSpPr>
        <p:spPr>
          <a:xfrm>
            <a:off x="3606420" y="5795747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93" name="Смешко 92"/>
          <p:cNvSpPr/>
          <p:nvPr/>
        </p:nvSpPr>
        <p:spPr>
          <a:xfrm>
            <a:off x="4056227" y="5776413"/>
            <a:ext cx="381000" cy="381000"/>
          </a:xfrm>
          <a:prstGeom prst="smileyFace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94" name="Смешко 93"/>
          <p:cNvSpPr/>
          <p:nvPr/>
        </p:nvSpPr>
        <p:spPr>
          <a:xfrm>
            <a:off x="6438331" y="4881349"/>
            <a:ext cx="381000" cy="3810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95" name="Смешко 94"/>
          <p:cNvSpPr/>
          <p:nvPr/>
        </p:nvSpPr>
        <p:spPr>
          <a:xfrm>
            <a:off x="6882451" y="4876800"/>
            <a:ext cx="381000" cy="3810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96" name="Смешко 95"/>
          <p:cNvSpPr/>
          <p:nvPr/>
        </p:nvSpPr>
        <p:spPr>
          <a:xfrm>
            <a:off x="7312924" y="4872251"/>
            <a:ext cx="381000" cy="3810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97" name="Смешко 96"/>
          <p:cNvSpPr/>
          <p:nvPr/>
        </p:nvSpPr>
        <p:spPr>
          <a:xfrm>
            <a:off x="6691951" y="5273722"/>
            <a:ext cx="381000" cy="3810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98" name="Смешко 97"/>
          <p:cNvSpPr/>
          <p:nvPr/>
        </p:nvSpPr>
        <p:spPr>
          <a:xfrm>
            <a:off x="7141758" y="5254388"/>
            <a:ext cx="381000" cy="3810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02" name="TextBox 101"/>
          <p:cNvSpPr txBox="1"/>
          <p:nvPr/>
        </p:nvSpPr>
        <p:spPr>
          <a:xfrm>
            <a:off x="5272019" y="1075328"/>
            <a:ext cx="6346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6000" b="1" dirty="0" smtClean="0"/>
              <a:t>+</a:t>
            </a:r>
            <a:endParaRPr lang="sr-Latn-CS" sz="6000" b="1" dirty="0"/>
          </a:p>
        </p:txBody>
      </p:sp>
      <p:sp>
        <p:nvSpPr>
          <p:cNvPr id="104" name="Правоугаоник 103"/>
          <p:cNvSpPr/>
          <p:nvPr/>
        </p:nvSpPr>
        <p:spPr>
          <a:xfrm>
            <a:off x="3035925" y="1092344"/>
            <a:ext cx="56778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CS" sz="6000" b="1" dirty="0">
                <a:solidFill>
                  <a:prstClr val="black"/>
                </a:solidFill>
              </a:rPr>
              <a:t>+</a:t>
            </a:r>
            <a:endParaRPr lang="sr-Latn-CS" sz="6000" b="1" dirty="0">
              <a:solidFill>
                <a:prstClr val="black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073021" y="3125337"/>
            <a:ext cx="6346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6000" b="1" dirty="0" smtClean="0"/>
              <a:t>+</a:t>
            </a:r>
            <a:endParaRPr lang="sr-Latn-CS" sz="60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6064155" y="3088375"/>
            <a:ext cx="6346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6000" b="1" dirty="0" smtClean="0"/>
              <a:t>+</a:t>
            </a:r>
            <a:endParaRPr lang="sr-Latn-CS" sz="6000" b="1" dirty="0"/>
          </a:p>
        </p:txBody>
      </p:sp>
      <p:sp>
        <p:nvSpPr>
          <p:cNvPr id="109" name="Правоугаоник 108"/>
          <p:cNvSpPr/>
          <p:nvPr/>
        </p:nvSpPr>
        <p:spPr>
          <a:xfrm>
            <a:off x="2468141" y="5717862"/>
            <a:ext cx="56778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CS" sz="6000" b="1" dirty="0">
                <a:solidFill>
                  <a:prstClr val="black"/>
                </a:solidFill>
              </a:rPr>
              <a:t>+</a:t>
            </a:r>
            <a:endParaRPr lang="sr-Latn-CS" sz="6000" b="1" dirty="0">
              <a:solidFill>
                <a:prstClr val="black"/>
              </a:solidFill>
            </a:endParaRPr>
          </a:p>
        </p:txBody>
      </p:sp>
      <p:sp>
        <p:nvSpPr>
          <p:cNvPr id="110" name="Правоугаоник 109"/>
          <p:cNvSpPr/>
          <p:nvPr/>
        </p:nvSpPr>
        <p:spPr>
          <a:xfrm>
            <a:off x="5675062" y="5528436"/>
            <a:ext cx="56778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CS" sz="6000" b="1" dirty="0">
                <a:solidFill>
                  <a:prstClr val="black"/>
                </a:solidFill>
              </a:rPr>
              <a:t>+</a:t>
            </a:r>
            <a:endParaRPr lang="sr-Latn-CS" sz="6000" b="1" dirty="0">
              <a:solidFill>
                <a:prstClr val="black"/>
              </a:solidFill>
            </a:endParaRPr>
          </a:p>
        </p:txBody>
      </p:sp>
      <p:sp>
        <p:nvSpPr>
          <p:cNvPr id="111" name="Двострука заграда 110"/>
          <p:cNvSpPr/>
          <p:nvPr/>
        </p:nvSpPr>
        <p:spPr>
          <a:xfrm>
            <a:off x="152400" y="228600"/>
            <a:ext cx="4912627" cy="1814582"/>
          </a:xfrm>
          <a:prstGeom prst="bracketPair">
            <a:avLst/>
          </a:prstGeom>
          <a:noFill/>
          <a:ln w="603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12" name="Двострука заграда 111"/>
          <p:cNvSpPr/>
          <p:nvPr/>
        </p:nvSpPr>
        <p:spPr>
          <a:xfrm>
            <a:off x="4773589" y="2371298"/>
            <a:ext cx="3227411" cy="1895902"/>
          </a:xfrm>
          <a:prstGeom prst="bracketPair">
            <a:avLst/>
          </a:prstGeom>
          <a:noFill/>
          <a:ln w="603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13" name="Двострука заграда 112"/>
          <p:cNvSpPr/>
          <p:nvPr/>
        </p:nvSpPr>
        <p:spPr>
          <a:xfrm>
            <a:off x="78756" y="4900116"/>
            <a:ext cx="4912627" cy="1814582"/>
          </a:xfrm>
          <a:prstGeom prst="bracketPair">
            <a:avLst/>
          </a:prstGeom>
          <a:noFill/>
          <a:ln w="603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14" name="Правоугаоник заобљених углова 113"/>
          <p:cNvSpPr/>
          <p:nvPr/>
        </p:nvSpPr>
        <p:spPr>
          <a:xfrm>
            <a:off x="7104797" y="6002139"/>
            <a:ext cx="1963003" cy="78480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800" b="1" dirty="0" smtClean="0"/>
              <a:t>Резултат</a:t>
            </a:r>
          </a:p>
          <a:p>
            <a:pPr algn="ctr"/>
            <a:r>
              <a:rPr lang="sr-Cyrl-CS" sz="2800" b="1" dirty="0"/>
              <a:t>ј</a:t>
            </a:r>
            <a:r>
              <a:rPr lang="sr-Cyrl-CS" sz="2800" b="1" dirty="0" smtClean="0"/>
              <a:t>е исти!</a:t>
            </a:r>
            <a:endParaRPr lang="sr-Latn-CS" sz="2800" b="1" dirty="0"/>
          </a:p>
        </p:txBody>
      </p:sp>
    </p:spTree>
    <p:extLst>
      <p:ext uri="{BB962C8B-B14F-4D97-AF65-F5344CB8AC3E}">
        <p14:creationId xmlns:p14="http://schemas.microsoft.com/office/powerpoint/2010/main" val="422416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4500"/>
                            </p:stCondLst>
                            <p:childTnLst>
                              <p:par>
                                <p:cTn id="17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5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3500"/>
                            </p:stCondLst>
                            <p:childTnLst>
                              <p:par>
                                <p:cTn id="25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0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4000"/>
                            </p:stCondLst>
                            <p:childTnLst>
                              <p:par>
                                <p:cTn id="2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4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4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4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4500"/>
                            </p:stCondLst>
                            <p:childTnLst>
                              <p:par>
                                <p:cTn id="3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5000"/>
                            </p:stCondLst>
                            <p:childTnLst>
                              <p:par>
                                <p:cTn id="3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9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8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6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0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3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6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2100"/>
                            </p:stCondLst>
                            <p:childTnLst>
                              <p:par>
                                <p:cTn id="36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0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2600"/>
                            </p:stCondLst>
                            <p:childTnLst>
                              <p:par>
                                <p:cTn id="37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4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0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3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9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8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4600"/>
                            </p:stCondLst>
                            <p:childTnLst>
                              <p:par>
                                <p:cTn id="40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5" dur="6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5200"/>
                            </p:stCondLst>
                            <p:childTnLst>
                              <p:par>
                                <p:cTn id="40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9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5700"/>
                            </p:stCondLst>
                            <p:childTnLst>
                              <p:par>
                                <p:cTn id="4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6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9" dur="1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6" fill="hold">
                            <p:stCondLst>
                              <p:cond delay="7700"/>
                            </p:stCondLst>
                            <p:childTnLst>
                              <p:par>
                                <p:cTn id="4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111" grpId="0" animBg="1"/>
      <p:bldP spid="112" grpId="0" animBg="1"/>
      <p:bldP spid="113" grpId="0" animBg="1"/>
      <p:bldP spid="1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2471107" y="2967335"/>
            <a:ext cx="420179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 Р А Ј !</a:t>
            </a:r>
            <a:endParaRPr lang="sr-Cyrl-CS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Смешко 3"/>
          <p:cNvSpPr/>
          <p:nvPr/>
        </p:nvSpPr>
        <p:spPr>
          <a:xfrm>
            <a:off x="6934200" y="400044"/>
            <a:ext cx="1645673" cy="1621241"/>
          </a:xfrm>
          <a:prstGeom prst="smileyFac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5" name="Смешко 4"/>
          <p:cNvSpPr/>
          <p:nvPr/>
        </p:nvSpPr>
        <p:spPr>
          <a:xfrm>
            <a:off x="197562" y="304800"/>
            <a:ext cx="1645673" cy="1621241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6" name="Смешко 5"/>
          <p:cNvSpPr/>
          <p:nvPr/>
        </p:nvSpPr>
        <p:spPr>
          <a:xfrm>
            <a:off x="152400" y="5060189"/>
            <a:ext cx="1645673" cy="1621241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7" name="Смешко 6"/>
          <p:cNvSpPr/>
          <p:nvPr/>
        </p:nvSpPr>
        <p:spPr>
          <a:xfrm>
            <a:off x="7222188" y="5105400"/>
            <a:ext cx="1645673" cy="1621241"/>
          </a:xfrm>
          <a:prstGeom prst="smileyFac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7355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Kopija od Сабирање двоцифреног и једноцифреног борја 60+1,65+1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Kopija od Сабирање двоцифреног и једноцифреног борја 60+1,65+1</Template>
  <TotalTime>121</TotalTime>
  <Words>127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Kopija od Сабирање двоцифреног и једноцифреног борја 60+1,65+1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dud</dc:creator>
  <cp:lastModifiedBy>bg</cp:lastModifiedBy>
  <cp:revision>17</cp:revision>
  <dcterms:created xsi:type="dcterms:W3CDTF">2011-05-17T20:48:49Z</dcterms:created>
  <dcterms:modified xsi:type="dcterms:W3CDTF">2019-11-07T22:01:18Z</dcterms:modified>
</cp:coreProperties>
</file>