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9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Prezentacija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o </a:t>
            </a:r>
            <a:r>
              <a:rPr lang="en-US" dirty="0" smtClean="0">
                <a:solidFill>
                  <a:srgbClr val="FF0000"/>
                </a:solidFill>
              </a:rPr>
              <a:t>AVIONIMA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6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</a:rPr>
              <a:t>Poatoje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razlicite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vrste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aviona</a:t>
            </a:r>
            <a:r>
              <a:rPr lang="en-US" sz="4000" b="1" i="1" dirty="0" smtClean="0">
                <a:solidFill>
                  <a:srgbClr val="FF0000"/>
                </a:solidFill>
              </a:rPr>
              <a:t> I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njihovih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err="1" smtClean="0">
                <a:solidFill>
                  <a:srgbClr val="FF0000"/>
                </a:solidFill>
              </a:rPr>
              <a:t>kompanija,naprimer:Boeing,Airbus</a:t>
            </a:r>
            <a:r>
              <a:rPr lang="en-US" sz="4000" b="1" i="1" dirty="0" smtClean="0">
                <a:solidFill>
                  <a:srgbClr val="FF0000"/>
                </a:solidFill>
              </a:rPr>
              <a:t> i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mnoge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druge.Kod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nas</a:t>
            </a:r>
            <a:r>
              <a:rPr lang="en-US" sz="4000" b="1" i="1" dirty="0" smtClean="0">
                <a:solidFill>
                  <a:srgbClr val="FF0000"/>
                </a:solidFill>
              </a:rPr>
              <a:t> se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vidjaju</a:t>
            </a:r>
            <a:r>
              <a:rPr lang="en-US" sz="4000" b="1" i="1" dirty="0" smtClean="0">
                <a:solidFill>
                  <a:srgbClr val="FF0000"/>
                </a:solidFill>
              </a:rPr>
              <a:t> Boeing 737,Airbus </a:t>
            </a:r>
            <a:r>
              <a:rPr lang="en-US" sz="4000" b="1" i="1" dirty="0" smtClean="0">
                <a:solidFill>
                  <a:srgbClr val="FF0000"/>
                </a:solidFill>
              </a:rPr>
              <a:t>a319 </a:t>
            </a:r>
            <a:r>
              <a:rPr lang="en-US" sz="4000" b="1" i="1" dirty="0" smtClean="0">
                <a:solidFill>
                  <a:srgbClr val="FF0000"/>
                </a:solidFill>
              </a:rPr>
              <a:t>i Airbus </a:t>
            </a:r>
            <a:r>
              <a:rPr lang="en-US" sz="4000" b="1" i="1" dirty="0" smtClean="0">
                <a:solidFill>
                  <a:srgbClr val="FF0000"/>
                </a:solidFill>
              </a:rPr>
              <a:t>a320</a:t>
            </a:r>
            <a:r>
              <a:rPr lang="en-US" sz="4000" b="1" i="1" dirty="0" smtClean="0">
                <a:solidFill>
                  <a:srgbClr val="FF0000"/>
                </a:solidFill>
              </a:rPr>
              <a:t>.</a:t>
            </a:r>
            <a:endParaRPr lang="en-US" sz="40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Postoje</a:t>
            </a:r>
            <a:r>
              <a:rPr lang="en-US" sz="2800" dirty="0" smtClean="0">
                <a:solidFill>
                  <a:srgbClr val="FF0000"/>
                </a:solidFill>
              </a:rPr>
              <a:t> i </a:t>
            </a:r>
            <a:r>
              <a:rPr lang="en-US" sz="2800" dirty="0" err="1" smtClean="0">
                <a:solidFill>
                  <a:srgbClr val="FF0000"/>
                </a:solidFill>
              </a:rPr>
              <a:t>vece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vrste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aviona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koji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imaju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naprednu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tehnologiju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za</a:t>
            </a:r>
            <a:r>
              <a:rPr lang="en-US" sz="2800" dirty="0" smtClean="0">
                <a:solidFill>
                  <a:srgbClr val="FF0000"/>
                </a:solidFill>
              </a:rPr>
              <a:t> dug let </a:t>
            </a:r>
            <a:r>
              <a:rPr lang="en-US" sz="2800" dirty="0" err="1" smtClean="0">
                <a:solidFill>
                  <a:srgbClr val="FF0000"/>
                </a:solidFill>
              </a:rPr>
              <a:t>naprimer</a:t>
            </a:r>
            <a:r>
              <a:rPr lang="en-US" sz="2800" dirty="0" smtClean="0">
                <a:solidFill>
                  <a:srgbClr val="FF0000"/>
                </a:solidFill>
              </a:rPr>
              <a:t> od </a:t>
            </a:r>
            <a:r>
              <a:rPr lang="en-US" sz="2800" dirty="0" err="1" smtClean="0">
                <a:solidFill>
                  <a:srgbClr val="FF0000"/>
                </a:solidFill>
              </a:rPr>
              <a:t>Srbije</a:t>
            </a:r>
            <a:r>
              <a:rPr lang="en-US" sz="2800" dirty="0" smtClean="0">
                <a:solidFill>
                  <a:srgbClr val="FF0000"/>
                </a:solidFill>
              </a:rPr>
              <a:t> do </a:t>
            </a:r>
            <a:r>
              <a:rPr lang="en-US" sz="2800" dirty="0" err="1" smtClean="0">
                <a:solidFill>
                  <a:srgbClr val="FF0000"/>
                </a:solidFill>
              </a:rPr>
              <a:t>Kine,a</a:t>
            </a:r>
            <a:r>
              <a:rPr lang="en-US" sz="2800" dirty="0" smtClean="0">
                <a:solidFill>
                  <a:srgbClr val="FF0000"/>
                </a:solidFill>
              </a:rPr>
              <a:t> to </a:t>
            </a:r>
            <a:r>
              <a:rPr lang="en-US" sz="2800" dirty="0" err="1" smtClean="0">
                <a:solidFill>
                  <a:srgbClr val="FF0000"/>
                </a:solidFill>
              </a:rPr>
              <a:t>su</a:t>
            </a:r>
            <a:r>
              <a:rPr lang="en-US" sz="2800" dirty="0" smtClean="0">
                <a:solidFill>
                  <a:srgbClr val="FF0000"/>
                </a:solidFill>
              </a:rPr>
              <a:t> Airbus </a:t>
            </a:r>
            <a:r>
              <a:rPr lang="en-US" sz="2800" dirty="0" smtClean="0">
                <a:solidFill>
                  <a:srgbClr val="FF0000"/>
                </a:solidFill>
              </a:rPr>
              <a:t>a380 </a:t>
            </a:r>
            <a:r>
              <a:rPr lang="en-US" sz="2800" dirty="0" err="1" smtClean="0">
                <a:solidFill>
                  <a:srgbClr val="FF0000"/>
                </a:solidFill>
              </a:rPr>
              <a:t>koji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nazalost</a:t>
            </a:r>
            <a:r>
              <a:rPr lang="en-US" sz="2800" dirty="0" smtClean="0">
                <a:solidFill>
                  <a:srgbClr val="FF0000"/>
                </a:solidFill>
              </a:rPr>
              <a:t> ne </a:t>
            </a:r>
            <a:r>
              <a:rPr lang="en-US" sz="2800" dirty="0" err="1" smtClean="0">
                <a:solidFill>
                  <a:srgbClr val="FF0000"/>
                </a:solidFill>
              </a:rPr>
              <a:t>moze</a:t>
            </a:r>
            <a:r>
              <a:rPr lang="en-US" sz="2800" dirty="0" smtClean="0">
                <a:solidFill>
                  <a:srgbClr val="FF0000"/>
                </a:solidFill>
              </a:rPr>
              <a:t> da </a:t>
            </a:r>
            <a:r>
              <a:rPr lang="en-US" sz="2800" dirty="0" err="1" smtClean="0">
                <a:solidFill>
                  <a:srgbClr val="FF0000"/>
                </a:solidFill>
              </a:rPr>
              <a:t>sleti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aerodrom</a:t>
            </a:r>
            <a:r>
              <a:rPr lang="en-US" sz="2800" dirty="0" smtClean="0">
                <a:solidFill>
                  <a:srgbClr val="FF0000"/>
                </a:solidFill>
              </a:rPr>
              <a:t> Nikola Tesla u </a:t>
            </a:r>
            <a:r>
              <a:rPr lang="en-US" sz="2800" dirty="0" err="1" smtClean="0">
                <a:solidFill>
                  <a:srgbClr val="FF0000"/>
                </a:solidFill>
              </a:rPr>
              <a:t>Beogradu</a:t>
            </a:r>
            <a:r>
              <a:rPr lang="en-US" sz="2800" dirty="0" smtClean="0">
                <a:solidFill>
                  <a:srgbClr val="FF0000"/>
                </a:solidFill>
              </a:rPr>
              <a:t> a </a:t>
            </a:r>
            <a:r>
              <a:rPr lang="en-US" sz="2800" dirty="0" err="1" smtClean="0">
                <a:solidFill>
                  <a:srgbClr val="FF0000"/>
                </a:solidFill>
              </a:rPr>
              <a:t>ni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aerodrom</a:t>
            </a:r>
            <a:r>
              <a:rPr lang="en-US" sz="2800" dirty="0" smtClean="0">
                <a:solidFill>
                  <a:srgbClr val="FF0000"/>
                </a:solidFill>
              </a:rPr>
              <a:t> u </a:t>
            </a:r>
            <a:r>
              <a:rPr lang="en-US" sz="2800" dirty="0" err="1" smtClean="0">
                <a:solidFill>
                  <a:srgbClr val="FF0000"/>
                </a:solidFill>
              </a:rPr>
              <a:t>Nisu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765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6"/>
                </a:solidFill>
              </a:rPr>
              <a:t>Postoje</a:t>
            </a:r>
            <a:r>
              <a:rPr lang="en-US" sz="3600" dirty="0" smtClean="0">
                <a:solidFill>
                  <a:schemeClr val="accent6"/>
                </a:solidFill>
              </a:rPr>
              <a:t> i </a:t>
            </a:r>
            <a:r>
              <a:rPr lang="en-US" sz="3600" dirty="0" err="1" smtClean="0">
                <a:solidFill>
                  <a:schemeClr val="accent6"/>
                </a:solidFill>
              </a:rPr>
              <a:t>avioni</a:t>
            </a:r>
            <a:r>
              <a:rPr lang="en-US" sz="3600" dirty="0" smtClean="0">
                <a:solidFill>
                  <a:schemeClr val="accent6"/>
                </a:solidFill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</a:rPr>
              <a:t>koje</a:t>
            </a:r>
            <a:r>
              <a:rPr lang="en-US" sz="3600" dirty="0" smtClean="0">
                <a:solidFill>
                  <a:schemeClr val="accent6"/>
                </a:solidFill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</a:rPr>
              <a:t>pravi</a:t>
            </a:r>
            <a:r>
              <a:rPr lang="en-US" sz="3600" dirty="0" smtClean="0">
                <a:solidFill>
                  <a:schemeClr val="accent6"/>
                </a:solidFill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</a:rPr>
              <a:t>kompanija</a:t>
            </a:r>
            <a:r>
              <a:rPr lang="en-US" sz="3600" dirty="0" smtClean="0">
                <a:solidFill>
                  <a:schemeClr val="accent6"/>
                </a:solidFill>
              </a:rPr>
              <a:t> </a:t>
            </a:r>
            <a:r>
              <a:rPr lang="en-US" sz="3600" dirty="0" smtClean="0">
                <a:solidFill>
                  <a:schemeClr val="accent6"/>
                </a:solidFill>
              </a:rPr>
              <a:t>Lufthansa </a:t>
            </a:r>
            <a:r>
              <a:rPr lang="en-US" sz="3600" dirty="0" err="1" smtClean="0">
                <a:solidFill>
                  <a:schemeClr val="accent6"/>
                </a:solidFill>
              </a:rPr>
              <a:t>koja</a:t>
            </a:r>
            <a:r>
              <a:rPr lang="en-US" sz="3600" dirty="0" smtClean="0">
                <a:solidFill>
                  <a:schemeClr val="accent6"/>
                </a:solidFill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</a:rPr>
              <a:t>ima</a:t>
            </a:r>
            <a:r>
              <a:rPr lang="en-US" sz="3600" dirty="0" smtClean="0">
                <a:solidFill>
                  <a:schemeClr val="accent6"/>
                </a:solidFill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</a:rPr>
              <a:t>dugacke</a:t>
            </a:r>
            <a:r>
              <a:rPr lang="en-US" sz="3600" dirty="0" smtClean="0">
                <a:solidFill>
                  <a:schemeClr val="accent6"/>
                </a:solidFill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</a:rPr>
              <a:t>avione</a:t>
            </a:r>
            <a:r>
              <a:rPr lang="en-US" sz="3600" dirty="0" smtClean="0">
                <a:solidFill>
                  <a:schemeClr val="accent6"/>
                </a:solidFill>
              </a:rPr>
              <a:t> Airbus a321.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1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Po </a:t>
            </a:r>
            <a:r>
              <a:rPr lang="en-US" sz="3600" dirty="0" err="1" smtClean="0">
                <a:solidFill>
                  <a:srgbClr val="FF0000"/>
                </a:solidFill>
              </a:rPr>
              <a:t>velicini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aviona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prvi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putnicki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avion</a:t>
            </a:r>
            <a:r>
              <a:rPr lang="en-US" sz="3600" dirty="0" smtClean="0">
                <a:solidFill>
                  <a:srgbClr val="FF0000"/>
                </a:solidFill>
              </a:rPr>
              <a:t> je Airbus a380 a </a:t>
            </a:r>
            <a:r>
              <a:rPr lang="en-US" sz="3600" dirty="0" err="1" smtClean="0">
                <a:solidFill>
                  <a:srgbClr val="FF0000"/>
                </a:solidFill>
              </a:rPr>
              <a:t>drugi</a:t>
            </a:r>
            <a:r>
              <a:rPr lang="en-US" sz="3600" dirty="0" smtClean="0">
                <a:solidFill>
                  <a:srgbClr val="FF0000"/>
                </a:solidFill>
              </a:rPr>
              <a:t> Boeing 747.To </a:t>
            </a:r>
            <a:r>
              <a:rPr lang="en-US" sz="3600" dirty="0" err="1" smtClean="0">
                <a:solidFill>
                  <a:srgbClr val="FF0000"/>
                </a:solidFill>
              </a:rPr>
              <a:t>su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dva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najveca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putnicka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aviona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8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KRAJ!!!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5410200"/>
            <a:ext cx="3581400" cy="71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Luka </a:t>
            </a:r>
            <a:r>
              <a:rPr lang="en-US" sz="1800" dirty="0" err="1" smtClean="0"/>
              <a:t>Cubrilo</a:t>
            </a:r>
            <a:r>
              <a:rPr lang="en-US" sz="1800" dirty="0" smtClean="0"/>
              <a:t> 3/6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89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94 -0.00208 0.02153 -0.003 0.03264 -0.00393 C 0.04983 -0.00856 0.06858 -0.01018 0.08612 -0.01179 C 0.09323 -0.01503 0.08559 -0.01203 0.1 -0.01457 C 0.11042 -0.01642 0.12032 -0.01966 0.13073 -0.02105 C 0.13924 -0.02405 0.14619 -0.02984 0.15452 -0.03284 C 0.16025 -0.03817 0.16737 -0.04395 0.17431 -0.04603 C 0.17691 -0.04996 0.18125 -0.05228 0.18507 -0.05413 C 0.18716 -0.06222 0.18976 -0.06893 0.19115 -0.07772 C 0.1908 -0.0835 0.19098 -0.08929 0.19011 -0.09484 C 0.18959 -0.09808 0.1849 -0.10224 0.18316 -0.10409 C 0.17934 -0.10826 0.17431 -0.11358 0.17136 -0.11867 C 0.16337 -0.13208 0.17049 -0.12237 0.16528 -0.12931 C 0.16424 -0.13416 0.16216 -0.13532 0.16042 -0.13972 C 0.1599 -0.14087 0.16025 -0.14272 0.15938 -0.14365 C 0.15504 -0.14781 0.14757 -0.14758 0.14254 -0.14897 C 0.00921 -0.14851 -0.12413 -0.1492 -0.25746 -0.14781 C -0.26197 -0.14781 -0.26597 -0.13463 -0.26736 -0.12931 C -0.26701 -0.10201 -0.27725 -0.06754 -0.26336 -0.04742 C -0.26163 -0.04071 -0.25833 -0.03655 -0.25347 -0.03423 C -0.25069 -0.02845 -0.24566 -0.02567 -0.24062 -0.02382 C -0.23784 -0.02012 -0.23454 -0.01596 -0.23072 -0.01457 C -0.225 -0.00925 -0.21875 -0.00809 -0.21197 -0.00647 C -0.20781 -0.00532 -0.20399 -0.003 -0.2 -0.00139 C -0.19704 0.00139 -0.19461 0.00255 -0.19114 0.00394 C -0.18645 0.01018 -0.17777 0.01064 -0.17135 0.0118 C -0.16597 0.01434 -0.16006 0.01458 -0.15451 0.01596 C -0.10572 0.0155 -0.05677 0.0155 -0.00798 0.01458 C -0.00034 0.01434 0.00174 0.00879 0 0 Z " pathEditMode="relative" ptsTypes="fffffffffffffffffffffffffffff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87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Prezentacija o AVIONIMA </vt:lpstr>
      <vt:lpstr>Poatoje razlicite vrste aviona I njihovih  kompanija,naprimer:Boeing,Airbus i mnoge druge.Kod nas se vidjaju Boeing 737,Airbus a319 i Airbus a320.</vt:lpstr>
      <vt:lpstr>Postoje i vece vrste aviona koji imaju naprednu tehnologiju za dug let naprimer od Srbije do Kine,a to su Airbus a380 koji nazalost ne moze da sleti na aerodrom Nikola Tesla u Beogradu a ni na aerodrom u Nisu.</vt:lpstr>
      <vt:lpstr>Postoje i avioni koje pravi kompanija Lufthansa koja ima dugacke avione Airbus a321. </vt:lpstr>
      <vt:lpstr>Po velicini aviona prvi putnicki avion je Airbus a380 a drugi Boeing 747.To su dva najveca putnicka aviona.</vt:lpstr>
      <vt:lpstr>KRAJ!!!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Prezentacija o AVIONIMA </dc:title>
  <dc:creator>zivorad ehnaton</dc:creator>
  <cp:lastModifiedBy>zivorad ehnaton</cp:lastModifiedBy>
  <cp:revision>6</cp:revision>
  <dcterms:created xsi:type="dcterms:W3CDTF">2006-08-16T00:00:00Z</dcterms:created>
  <dcterms:modified xsi:type="dcterms:W3CDTF">2013-05-04T10:11:43Z</dcterms:modified>
</cp:coreProperties>
</file>