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8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5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8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8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2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0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0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8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1521-B7A5-4724-8CAD-1C51ED6C6B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7807-B9A2-4665-81E0-D2EA9F1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699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2209800"/>
            <a:ext cx="51245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MAGNETI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19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Postoje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materijali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koji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privla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če gvožđe. Ta osobina privlačenja gvožđa zove se magnetizam. Materijali ili predmeti koji imaju ovu osobinu zovu se magneti. O prirodnim magnetima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govori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legenda iz stare Grčke, kada je jedan pastir otkrio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kamen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koji privlači gvožđe.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93900"/>
            <a:ext cx="480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0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77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Svi magneti imaju dva pola, a to su sever i jug. Severni deo magneta je najčešće plave boje a južni crvene.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Magnet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sila je najjača na krajevima magneta.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Ist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polovi magneta se odbijaju a suprotni privlače. </a:t>
            </a:r>
            <a:endParaRPr lang="en-US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772400" cy="3576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01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Osim prirodnih magneta,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postoje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veštački magneti. Ljudi su davno otkrili da je magnetizam prelazan, jer kada trljamo gvožđe od magnet i on sam postaje magnet. Kažemo da su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tada </a:t>
            </a:r>
            <a:r>
              <a:rPr lang="sr-Latn-C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namagnetisani.</a:t>
            </a:r>
            <a:endParaRPr lang="en-US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64008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95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63" y="63787"/>
            <a:ext cx="8763000" cy="6629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2277" y="2438400"/>
            <a:ext cx="3337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Latn-C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tyle Script" pitchFamily="66" charset="0"/>
              </a:rPr>
              <a:t>KRAJ!!!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9296" y="5334000"/>
            <a:ext cx="261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Aleksa Prtenjača III 6</a:t>
            </a:r>
          </a:p>
          <a:p>
            <a:pPr algn="ctr"/>
            <a:r>
              <a:rPr lang="sr-Latn-CS" sz="1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O.Š. „Branko Ćopić“ Beograd</a:t>
            </a:r>
            <a:endParaRPr lang="en-US" sz="1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33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2013-05-15T14:56:56Z</dcterms:created>
  <dcterms:modified xsi:type="dcterms:W3CDTF">2013-05-15T20:41:00Z</dcterms:modified>
</cp:coreProperties>
</file>