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52390-902D-401E-BAC9-F0C537083A2B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7527D-8796-4C6D-88EB-C8D167086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2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7527D-8796-4C6D-88EB-C8D167086A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8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886501">
            <a:off x="2344947" y="204772"/>
            <a:ext cx="7772400" cy="1470025"/>
          </a:xfrm>
        </p:spPr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Национални паркови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8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solidFill>
                  <a:srgbClr val="FFC000"/>
                </a:solidFill>
              </a:rPr>
              <a:t>Национални паркови су законом заштићени због својих природних лепота.У Србији има 5 националних паркова,то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su</a:t>
            </a:r>
            <a:r>
              <a:rPr lang="en-US" sz="3600" dirty="0" smtClean="0">
                <a:solidFill>
                  <a:srgbClr val="FFC000"/>
                </a:solidFill>
              </a:rPr>
              <a:t>: </a:t>
            </a:r>
            <a:r>
              <a:rPr lang="sr-Cyrl-RS" sz="3600" dirty="0" smtClean="0">
                <a:solidFill>
                  <a:srgbClr val="FFC000"/>
                </a:solidFill>
              </a:rPr>
              <a:t/>
            </a:r>
            <a:br>
              <a:rPr lang="sr-Cyrl-RS" sz="3600" dirty="0" smtClean="0">
                <a:solidFill>
                  <a:srgbClr val="FFC000"/>
                </a:solidFill>
              </a:rPr>
            </a:br>
            <a:r>
              <a:rPr lang="sr-Cyrl-RS" sz="3600" dirty="0" smtClean="0">
                <a:solidFill>
                  <a:srgbClr val="FFC000"/>
                </a:solidFill>
              </a:rPr>
              <a:t>Фрушка гора</a:t>
            </a:r>
            <a:r>
              <a:rPr lang="en-US" sz="3600" dirty="0" smtClean="0">
                <a:solidFill>
                  <a:srgbClr val="FFC000"/>
                </a:solidFill>
              </a:rPr>
              <a:t>,</a:t>
            </a:r>
            <a:r>
              <a:rPr lang="sr-Cyrl-RS" sz="3600" dirty="0" smtClean="0">
                <a:solidFill>
                  <a:srgbClr val="FFC000"/>
                </a:solidFill>
              </a:rPr>
              <a:t/>
            </a:r>
            <a:br>
              <a:rPr lang="sr-Cyrl-RS" sz="3600" dirty="0" smtClean="0">
                <a:solidFill>
                  <a:srgbClr val="FFC000"/>
                </a:solidFill>
              </a:rPr>
            </a:br>
            <a:r>
              <a:rPr lang="sr-Cyrl-RS" sz="3600" dirty="0" smtClean="0">
                <a:solidFill>
                  <a:srgbClr val="FFC000"/>
                </a:solidFill>
              </a:rPr>
              <a:t>Ђердап</a:t>
            </a:r>
            <a:r>
              <a:rPr lang="en-US" sz="3600" dirty="0" smtClean="0">
                <a:solidFill>
                  <a:srgbClr val="FFC000"/>
                </a:solidFill>
              </a:rPr>
              <a:t>,</a:t>
            </a:r>
            <a:r>
              <a:rPr lang="sr-Cyrl-RS" sz="3600" dirty="0" smtClean="0">
                <a:solidFill>
                  <a:srgbClr val="FFC000"/>
                </a:solidFill>
              </a:rPr>
              <a:t/>
            </a:r>
            <a:br>
              <a:rPr lang="sr-Cyrl-RS" sz="3600" dirty="0" smtClean="0">
                <a:solidFill>
                  <a:srgbClr val="FFC000"/>
                </a:solidFill>
              </a:rPr>
            </a:br>
            <a:r>
              <a:rPr lang="en-US" sz="3600" dirty="0" smtClean="0">
                <a:solidFill>
                  <a:srgbClr val="FFC000"/>
                </a:solidFill>
              </a:rPr>
              <a:t>,</a:t>
            </a:r>
            <a:r>
              <a:rPr lang="sr-Cyrl-RS" sz="3600" dirty="0" smtClean="0">
                <a:solidFill>
                  <a:srgbClr val="FFC000"/>
                </a:solidFill>
              </a:rPr>
              <a:t>тара</a:t>
            </a:r>
            <a:br>
              <a:rPr lang="sr-Cyrl-RS" sz="3600" dirty="0" smtClean="0">
                <a:solidFill>
                  <a:srgbClr val="FFC000"/>
                </a:solidFill>
              </a:rPr>
            </a:br>
            <a:r>
              <a:rPr lang="sr-Cyrl-RS" sz="3600" dirty="0" smtClean="0">
                <a:solidFill>
                  <a:srgbClr val="FFC000"/>
                </a:solidFill>
              </a:rPr>
              <a:t>Копаоник,</a:t>
            </a:r>
            <a:br>
              <a:rPr lang="sr-Cyrl-RS" sz="3600" dirty="0" smtClean="0">
                <a:solidFill>
                  <a:srgbClr val="FFC000"/>
                </a:solidFill>
              </a:rPr>
            </a:br>
            <a:r>
              <a:rPr lang="sr-Cyrl-RS" sz="3600" dirty="0" smtClean="0">
                <a:solidFill>
                  <a:srgbClr val="FFC000"/>
                </a:solidFill>
              </a:rPr>
              <a:t>Шар планина.      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4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solidFill>
                  <a:srgbClr val="FFFF00"/>
                </a:solidFill>
              </a:rPr>
              <a:t>Национални парк Фрушка гора је основан </a:t>
            </a:r>
            <a:r>
              <a:rPr lang="en-US" sz="3600" dirty="0" smtClean="0">
                <a:solidFill>
                  <a:srgbClr val="FFFF00"/>
                </a:solidFill>
              </a:rPr>
              <a:t>1960</a:t>
            </a:r>
            <a:r>
              <a:rPr lang="en-US" sz="3600" dirty="0">
                <a:solidFill>
                  <a:srgbClr val="FFFF00"/>
                </a:solidFill>
              </a:rPr>
              <a:t>. </a:t>
            </a:r>
            <a:r>
              <a:rPr lang="en-US" sz="3600" dirty="0" err="1" smtClean="0">
                <a:solidFill>
                  <a:srgbClr val="FFFF00"/>
                </a:solidFill>
              </a:rPr>
              <a:t>godine</a:t>
            </a:r>
            <a:r>
              <a:rPr lang="en-US" sz="3600" dirty="0" smtClean="0">
                <a:solidFill>
                  <a:srgbClr val="FFFF00"/>
                </a:solidFill>
              </a:rPr>
              <a:t>.</a:t>
            </a:r>
            <a:r>
              <a:rPr lang="sr-Cyrl-RS" sz="3600" dirty="0" smtClean="0">
                <a:solidFill>
                  <a:srgbClr val="FFFF00"/>
                </a:solidFill>
              </a:rPr>
              <a:t>Међу његове Вредности спадају листопадне шуме китњака,граба и букве.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solidFill>
                  <a:srgbClr val="FF0000"/>
                </a:solidFill>
              </a:rPr>
              <a:t>Национални парк Тара је основан 1981. године.Највеће природне вредности овог парка су шуме панчићеве оморике,прашуме букве,јеле.смрче и тресаве.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9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Национални парк Ђердап је основан 1974.</a:t>
            </a:r>
            <a:br>
              <a:rPr lang="sr-Cyrl-R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r-Cyrl-R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Његове највеће вредности су мешовите листопадне прашуме које чине орах.Неке од тих су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sr-Cyrl-R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Мечја леска,копривић и буква.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4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solidFill>
                  <a:srgbClr val="FFFF00"/>
                </a:solidFill>
              </a:rPr>
              <a:t>Национални парк Шар планина је основан 1986.Највеће вредности су шуме молике и мунике,мешовите листопадне шуме и жбунасте заједнице бора кривуља.На Шар планини су познати леднички циркови са глацијалним језерима.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7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solidFill>
                  <a:srgbClr val="FF0000"/>
                </a:solidFill>
              </a:rPr>
              <a:t>Национални парк Копаоник је основан 1981.Његово богатство чине мешовите шуме смрче,јеле,букве и јавора.Посебно се издвајају кречњачке литице које су станиште ретких биљака,попут рунолиста.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9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dirty="0" smtClean="0"/>
              <a:t>Лука Чубрило</a:t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>Разред 4/6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121</Words>
  <Application>Microsoft Office PowerPoint</Application>
  <PresentationFormat>On-screen Show (4:3)</PresentationFormat>
  <Paragraphs>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Национални паркови</vt:lpstr>
      <vt:lpstr>Национални паркови су законом заштићени због својих природних лепота.У Србији има 5 националних паркова,то su:  Фрушка гора, Ђердап, ,тара Копаоник, Шар планина.      </vt:lpstr>
      <vt:lpstr>Национални парк Фрушка гора је основан 1960. godine.Међу његове Вредности спадају листопадне шуме китњака,граба и букве.</vt:lpstr>
      <vt:lpstr>Национални парк Тара је основан 1981. године.Највеће природне вредности овог парка су шуме панчићеве оморике,прашуме букве,јеле.смрче и тресаве.</vt:lpstr>
      <vt:lpstr>Национални парк Ђердап је основан 1974. Његове највеће вредности су мешовите листопадне прашуме које чине орах.Неке од тих су:Мечја леска,копривић и буква.</vt:lpstr>
      <vt:lpstr>Национални парк Шар планина је основан 1986.Највеће вредности су шуме молике и мунике,мешовите листопадне шуме и жбунасте заједнице бора кривуља.На Шар планини су познати леднички циркови са глацијалним језерима.</vt:lpstr>
      <vt:lpstr>Национални парк Копаоник је основан 1981.Његово богатство чине мешовите шуме смрче,јеле,букве и јавора.Посебно се издвајају кречњачке литице које су станиште ретких биљака,попут рунолиста.</vt:lpstr>
      <vt:lpstr>Лука Чубрило  Разред 4/6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LUKA2003</dc:creator>
  <cp:lastModifiedBy>LUKA2003</cp:lastModifiedBy>
  <cp:revision>19</cp:revision>
  <dcterms:created xsi:type="dcterms:W3CDTF">2006-08-16T00:00:00Z</dcterms:created>
  <dcterms:modified xsi:type="dcterms:W3CDTF">2013-11-14T11:34:27Z</dcterms:modified>
</cp:coreProperties>
</file>