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D8D67-5A6F-41EB-BE26-991FEFD28BCE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C0F67-8438-4B49-BDEB-7E83FE6B2E1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5672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C0F67-8438-4B49-BDEB-7E83FE6B2E18}" type="slidenum">
              <a:rPr lang="sr-Cyrl-RS" smtClean="0"/>
              <a:t>3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4864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258DC8-9D25-476A-9148-B8B8DD47D745}" type="datetimeFigureOut">
              <a:rPr lang="sr-Cyrl-RS" smtClean="0"/>
              <a:t>28.12.2017.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8392F5-77E0-4283-B043-F211E6B45654}" type="slidenum">
              <a:rPr lang="sr-Cyrl-RS" smtClean="0"/>
              <a:t>‹#›</a:t>
            </a:fld>
            <a:endParaRPr lang="sr-Cyrl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9432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Pismo </a:t>
            </a:r>
            <a:r>
              <a:rPr lang="en-US" dirty="0" err="1" smtClean="0">
                <a:solidFill>
                  <a:srgbClr val="002060"/>
                </a:solidFill>
              </a:rPr>
              <a:t>Deda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Mrazu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endParaRPr lang="sr-Cyrl-R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endParaRPr lang="sr-Cyrl-RS" dirty="0"/>
          </a:p>
        </p:txBody>
      </p:sp>
      <p:sp>
        <p:nvSpPr>
          <p:cNvPr id="4" name="Heart 3"/>
          <p:cNvSpPr/>
          <p:nvPr/>
        </p:nvSpPr>
        <p:spPr>
          <a:xfrm>
            <a:off x="7543800" y="381000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Heart 4"/>
          <p:cNvSpPr/>
          <p:nvPr/>
        </p:nvSpPr>
        <p:spPr>
          <a:xfrm>
            <a:off x="8001000" y="685800"/>
            <a:ext cx="45719" cy="152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6" name="Heart 5"/>
          <p:cNvSpPr/>
          <p:nvPr/>
        </p:nvSpPr>
        <p:spPr>
          <a:xfrm>
            <a:off x="152400" y="834736"/>
            <a:ext cx="990600" cy="92132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7" name="Smiley Face 6"/>
          <p:cNvSpPr/>
          <p:nvPr/>
        </p:nvSpPr>
        <p:spPr>
          <a:xfrm>
            <a:off x="5056909" y="1066800"/>
            <a:ext cx="7620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8" name="Quad Arrow Callout 7"/>
          <p:cNvSpPr/>
          <p:nvPr/>
        </p:nvSpPr>
        <p:spPr>
          <a:xfrm>
            <a:off x="3764281" y="882536"/>
            <a:ext cx="45719" cy="45719"/>
          </a:xfrm>
          <a:prstGeom prst="quadArrowCallout">
            <a:avLst>
              <a:gd name="adj1" fmla="val 18515"/>
              <a:gd name="adj2" fmla="val 18515"/>
              <a:gd name="adj3" fmla="val 18515"/>
              <a:gd name="adj4" fmla="val 18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4-Point Star 8"/>
          <p:cNvSpPr/>
          <p:nvPr/>
        </p:nvSpPr>
        <p:spPr>
          <a:xfrm>
            <a:off x="2057400" y="847900"/>
            <a:ext cx="762000" cy="838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0" name="Up-Down Arrow 9"/>
          <p:cNvSpPr/>
          <p:nvPr/>
        </p:nvSpPr>
        <p:spPr>
          <a:xfrm>
            <a:off x="7543800" y="3352800"/>
            <a:ext cx="45719" cy="4571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1" name="4-Point Star 10"/>
          <p:cNvSpPr/>
          <p:nvPr/>
        </p:nvSpPr>
        <p:spPr>
          <a:xfrm>
            <a:off x="7109459" y="2971800"/>
            <a:ext cx="960119" cy="1066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2" name="6-Point Star 11"/>
          <p:cNvSpPr/>
          <p:nvPr/>
        </p:nvSpPr>
        <p:spPr>
          <a:xfrm>
            <a:off x="3352800" y="228600"/>
            <a:ext cx="609600" cy="69965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3" name="6-Point Star 12"/>
          <p:cNvSpPr/>
          <p:nvPr/>
        </p:nvSpPr>
        <p:spPr>
          <a:xfrm>
            <a:off x="3408218" y="3269673"/>
            <a:ext cx="762000" cy="838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4" name="7-Point Star 13"/>
          <p:cNvSpPr/>
          <p:nvPr/>
        </p:nvSpPr>
        <p:spPr>
          <a:xfrm>
            <a:off x="6477000" y="578427"/>
            <a:ext cx="609600" cy="56457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5" name="7-Point Star 14"/>
          <p:cNvSpPr/>
          <p:nvPr/>
        </p:nvSpPr>
        <p:spPr>
          <a:xfrm>
            <a:off x="2854036" y="1828800"/>
            <a:ext cx="533400" cy="533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1798068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416 0.1743 C 0.01771 0.17268 0.03768 0.16829 0.05938 0.1662 C 0.07101 0.16088 0.07535 0.16273 0.08976 0.16412 C 0.09306 0.17083 0.09532 0.17384 0.10035 0.17824 C 0.10643 0.19097 0.11389 0.2037 0.11702 0.21875 C 0.11962 0.23102 0.12084 0.24005 0.12761 0.24907 C 0.13143 0.26204 0.13646 0.27477 0.14115 0.2875 C 0.14254 0.29676 0.14514 0.30718 0.15035 0.31366 C 0.14983 0.31759 0.14966 0.32176 0.14879 0.32569 C 0.14653 0.33472 0.13021 0.34352 0.12448 0.34792 C 0.11962 0.35162 0.11233 0.35903 0.10643 0.36227 C 0.09914 0.3662 0.09115 0.36875 0.08368 0.37222 C 0.07761 0.37083 0.0698 0.37407 0.06545 0.36829 C 0.06077 0.36204 0.05434 0.35509 0.05035 0.34792 C 0.0448 0.33773 0.03889 0.32268 0.03212 0.31366 C 0.02605 0.29722 0.02361 0.28264 0.03664 0.2713 C 0.04445 0.25602 0.05938 0.24653 0.06997 0.23495 C 0.07709 0.22708 0.08212 0.21643 0.09115 0.21273 C 0.10712 0.21412 0.11372 0.21551 0.12761 0.21875 C 0.12969 0.22014 0.1316 0.22176 0.13368 0.22268 C 0.13611 0.22384 0.13889 0.22338 0.14115 0.22477 C 0.14983 0.22986 0.15591 0.23981 0.16545 0.24305 C 0.16927 0.24792 0.1724 0.25093 0.17761 0.25301 C 0.18525 0.26875 0.17518 0.24977 0.18525 0.26319 C 0.1875 0.2662 0.18889 0.27037 0.19115 0.27338 C 0.19584 0.29676 0.18907 0.26481 0.19584 0.28935 C 0.19809 0.29722 0.19723 0.30139 0.20191 0.30764 C 0.20348 0.31435 0.20625 0.31898 0.20782 0.32569 C 0.2092 0.34305 0.21094 0.3625 0.21702 0.37824 C 0.21823 0.38657 0.21997 0.39444 0.22153 0.40255 C 0.22275 0.41574 0.22431 0.42801 0.22605 0.44097 C 0.22431 0.47083 0.22136 0.48727 0.2125 0.51366 C 0.20695 0.53032 0.2125 0.5213 0.20643 0.52986 C 0.20018 0.5537 0.1908 0.57569 0.18664 0.60046 C 0.18351 0.61852 0.18073 0.64768 0.16997 0.66111 C 0.16736 0.67268 0.15868 0.67662 0.15035 0.6794 C 0.13924 0.67801 0.12726 0.67616 0.11702 0.66921 C 0.11216 0.66597 0.10486 0.65509 0.10486 0.65532 C 0.09879 0.63171 0.09914 0.5912 0.11094 0.56829 C 0.11198 0.56134 0.1125 0.55278 0.11702 0.54792 C 0.12049 0.54421 0.12917 0.54005 0.12917 0.54028 C 0.13889 0.52639 0.15278 0.54143 0.16389 0.54398 C 0.16841 0.54491 0.17309 0.54537 0.17761 0.54606 C 0.19132 0.55023 0.20486 0.55555 0.21858 0.56018 C 0.225 0.5625 0.23195 0.56319 0.2382 0.5662 C 0.26302 0.57847 0.28924 0.58935 0.31545 0.59444 C 0.32726 0.59977 0.33959 0.60255 0.35191 0.60463 C 0.3599 0.60995 0.36875 0.6125 0.37761 0.61458 C 0.38993 0.6213 0.40278 0.62708 0.41545 0.63287 C 0.42431 0.64398 0.43525 0.64699 0.44584 0.65301 C 0.45625 0.6588 0.46789 0.66643 0.47917 0.66921 C 0.48924 0.67176 0.50486 0.67245 0.51389 0.67338 C 0.51545 0.67477 0.51719 0.67569 0.51858 0.67731 C 0.5198 0.67893 0.52014 0.68171 0.52153 0.68333 C 0.52431 0.68657 0.53056 0.69143 0.53056 0.69167 C 0.53716 0.68981 0.54254 0.68819 0.54879 0.68542 C 0.55712 0.6743 0.54601 0.68773 0.55643 0.6794 C 0.56667 0.67106 0.55122 0.67847 0.56389 0.67338 C 0.56754 0.66852 0.57605 0.66111 0.57605 0.66134 C 0.57917 0.65509 0.58056 0.64907 0.58368 0.64305 C 0.5875 0.62315 0.59271 0.60417 0.59723 0.58449 C 0.59584 0.56898 0.59566 0.56805 0.59115 0.55602 C 0.58976 0.55231 0.58889 0.54444 0.58525 0.5419 C 0.58282 0.54028 0.56389 0.53287 0.56094 0.53194 C 0.55486 0.53009 0.54271 0.52778 0.54271 0.52801 C 0.5316 0.5294 0.51893 0.52616 0.50938 0.5338 C 0.49827 0.54282 0.51563 0.5338 0.50191 0.54005 C 0.49757 0.54838 0.49254 0.55301 0.48525 0.55602 C 0.47726 0.56319 0.46927 0.56968 0.46094 0.57639 C 0.44948 0.59838 0.46789 0.56505 0.45191 0.58634 C 0.45035 0.58843 0.45 0.5919 0.44879 0.59444 C 0.44653 0.59884 0.44358 0.60255 0.44115 0.60671 C 0.43959 0.61343 0.43837 0.62014 0.43664 0.62685 C 0.4375 0.65324 0.43473 0.67593 0.44584 0.69745 C 0.44827 0.7081 0.45035 0.70185 0.45486 0.70972 C 0.46025 0.71898 0.46702 0.72731 0.47448 0.7338 C 0.48021 0.74537 0.47483 0.73611 0.48664 0.74792 C 0.48785 0.74907 0.48837 0.75116 0.48976 0.75208 C 0.49462 0.75532 0.50486 0.76018 0.50486 0.76042 C 0.53681 0.7588 0.56563 0.75579 0.59723 0.75417 C 0.61285 0.74884 0.60521 0.75093 0.61997 0.74792 C 0.62795 0.74282 0.63716 0.73889 0.64584 0.73588 C 0.64879 0.7331 0.65226 0.73125 0.65486 0.72778 C 0.65782 0.72384 0.66389 0.71574 0.66389 0.71597 C 0.66598 0.70509 0.66823 0.70648 0.67153 0.69745 C 0.67709 0.68287 0.67674 0.66551 0.68212 0.65116 C 0.68316 0.61991 0.68507 0.58935 0.68664 0.5581 C 0.68559 0.54444 0.68525 0.52986 0.67761 0.51968 C 0.675 0.5162 0.67257 0.51296 0.66997 0.50972 C 0.66789 0.50694 0.66389 0.50162 0.66389 0.50185 C 0.66077 0.49305 0.6592 0.49051 0.6533 0.48542 C 0.6408 0.45093 0.59914 0.44074 0.57917 0.41458 C 0.57309 0.40648 0.56493 0.40069 0.56094 0.39051 C 0.55695 0.38032 0.55973 0.38403 0.5533 0.37824 C 0.54966 0.36829 0.54966 0.36018 0.54271 0.35417 C 0.53924 0.34051 0.54375 0.35555 0.53664 0.3419 C 0.53455 0.33796 0.53334 0.33241 0.53212 0.32778 C 0.53316 0.29884 0.53039 0.26111 0.55191 0.24305 C 0.55556 0.23542 0.55903 0.23171 0.56545 0.22893 C 0.57014 0.21968 0.58021 0.21435 0.5882 0.21065 C 0.59792 0.21157 0.60903 0.20741 0.61702 0.21458 C 0.62778 0.2243 0.63681 0.2368 0.64879 0.24491 C 0.6533 0.24792 0.65816 0.24954 0.6625 0.25301 C 0.6658 0.25579 0.66841 0.25995 0.67153 0.26319 C 0.68629 0.27801 0.70174 0.29097 0.71389 0.30972 C 0.72379 0.325 0.73455 0.34074 0.74271 0.3581 C 0.74601 0.36528 0.74549 0.36528 0.74723 0.37222 C 0.74827 0.37639 0.75035 0.38449 0.75035 0.38472 C 0.74358 0.40139 0.73316 0.39375 0.71858 0.39236 C 0.69289 0.38449 0.66754 0.3838 0.64115 0.38241 C 0.6323 0.38102 0.62535 0.37986 0.61702 0.37639 C 0.61111 0.36852 0.59966 0.36227 0.59584 0.35208 C 0.59184 0.34143 0.58785 0.33125 0.58525 0.31968 C 0.58316 0.31065 0.58299 0.30532 0.57917 0.29745 C 0.57691 0.2831 0.56875 0.25972 0.5625 0.24699 C 0.56129 0.24097 0.55955 0.2368 0.5625 0.23079 C 0.56615 0.22361 0.58073 0.2169 0.58664 0.21458 C 0.59861 0.20972 0.60955 0.20208 0.62153 0.19653 C 0.629 0.18611 0.61927 0.19838 0.62917 0.19051 C 0.63924 0.18264 0.62257 0.18935 0.6382 0.18449 C 0.64341 0.17963 0.64705 0.17824 0.6533 0.17639 C 0.65434 0.175 0.65608 0.17407 0.65643 0.17222 C 0.65677 0.17014 0.65486 0.1662 0.65486 0.16643 L 0.6625 0.1338 L 0.68368 0.11157 " pathEditMode="relative" rAng="0" ptsTypes="ffffffffffffffffffffffffffffffffffffffffffffffffffffffffffffffffffffffffffffffffffffffffffffffffffffffffffffffffffffffffffAAA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26" y="2615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99 -0.12222 C 0.01146 -0.09953 0.01076 -0.06944 0.02049 -0.04953 C 0.02274 -0.03148 0.02969 -0.0169 0.03576 -0.00092 C 0.04358 0.01968 0.04983 0.04468 0.0599 0.06366 C 0.07274 0.08797 0.08177 0.09306 0.08576 0.12431 C 0.08507 0.13727 0.08663 0.15093 0.08264 0.16273 C 0.07674 0.18079 0.06319 0.19445 0.05382 0.20926 C 0.04913 0.21667 0.04774 0.22384 0.04167 0.2294 C 0.0375 0.24097 0.03611 0.23727 0.03108 0.2456 C 0.03003 0.24746 0.02951 0.25 0.02813 0.25162 C 0.0276 0.25209 0.01962 0.25533 0.0191 0.25556 C 0.00799 0.27037 -0.01771 0.27778 -0.03247 0.2838 C -0.04201 0.2831 -0.05174 0.2831 -0.06128 0.28195 C -0.07135 0.28079 -0.07726 0.26158 -0.0809 0.25162 C -0.08333 0.23264 -0.08594 0.2257 -0.08247 0.20718 C -0.08125 0.20116 -0.06094 0.19283 -0.05677 0.19097 C -0.04809 0.18009 -0.04132 0.18565 -0.02795 0.18704 C -0.0151 0.19537 -0.00937 0.20903 -0.00069 0.22338 C 0.00295 0.2294 0.00625 0.23357 0.00833 0.24144 C 0.01163 0.25324 0.01372 0.26574 0.01597 0.27778 C 0.01563 0.29329 0.01267 0.44259 0.01146 0.4456 C 0.00625 0.4588 -0.02187 0.44144 -0.02187 0.44167 C -0.03247 0.43866 -0.04306 0.43588 -0.05365 0.43334 C -0.08958 0.43519 -0.12448 0.43982 -0.15972 0.44954 C -0.18698 0.44884 -0.21441 0.44861 -0.24167 0.44746 C -0.25573 0.44676 -0.2684 0.4338 -0.2809 0.42732 C -0.30764 0.41343 -0.33611 0.41204 -0.36424 0.40718 C -0.3974 0.40834 -0.4349 0.40625 -0.46736 0.4213 C -0.4684 0.42222 -0.47517 0.42824 -0.47639 0.43148 C -0.48194 0.4463 -0.47396 0.4338 -0.4809 0.44352 C -0.48524 0.47153 -0.48976 0.52523 -0.47031 0.54445 C -0.4651 0.5669 -0.45156 0.56366 -0.43698 0.56875 C -0.41389 0.56667 -0.41163 0.56713 -0.39306 0.55857 C -0.38958 0.54329 -0.38576 0.53009 -0.38403 0.51412 C -0.38264 0.48611 -0.38264 0.46204 -0.38854 0.43542 C -0.39028 0.42778 -0.39045 0.42292 -0.39462 0.41713 C -0.39826 0.40278 -0.4066 0.39306 -0.41424 0.38287 C -0.4191 0.37639 -0.42552 0.36343 -0.43247 0.36065 C -0.43594 0.35926 -0.43958 0.35926 -0.44306 0.35857 C -0.44618 0.35718 -0.44913 0.35602 -0.45226 0.35463 C -0.45382 0.35394 -0.45677 0.35255 -0.45677 0.35278 C -0.46233 0.35324 -0.46788 0.35347 -0.47344 0.35463 C -0.48837 0.35764 -0.50139 0.37222 -0.51424 0.38079 C -0.52326 0.38704 -0.53368 0.39213 -0.54306 0.39699 C -0.54514 0.39815 -0.54722 0.39954 -0.54913 0.40116 C -0.55035 0.40232 -0.55087 0.4044 -0.55226 0.40509 C -0.56615 0.4125 -0.58177 0.41204 -0.59618 0.41528 C -0.60573 0.41459 -0.61545 0.41435 -0.625 0.4132 C -0.63351 0.41204 -0.64271 0.40556 -0.65069 0.40301 C -0.67031 0.39699 -0.68507 0.38172 -0.70226 0.36875 C -0.7066 0.36551 -0.71163 0.36412 -0.7158 0.36065 C -0.72326 0.35463 -0.72986 0.34722 -0.73698 0.34051 C -0.7467 0.33148 -0.75174 0.32894 -0.76128 0.31621 C -0.76528 0.31088 -0.77031 0.30625 -0.77344 0.3 C -0.77552 0.29607 -0.77951 0.28797 -0.77951 0.2882 C -0.77899 0.27778 -0.77917 0.26759 -0.77795 0.25764 C -0.7776 0.25463 -0.77622 0.25209 -0.775 0.24954 C -0.77049 0.23982 -0.76094 0.21875 -0.75226 0.21528 C -0.74601 0.20695 -0.74115 0.20486 -0.73247 0.20301 C -0.72674 0.19792 -0.72274 0.19676 -0.7158 0.19491 C -0.71128 0.19699 -0.70573 0.19676 -0.70226 0.20116 C -0.69792 0.20648 -0.70052 0.2044 -0.69462 0.20718 C -0.69184 0.21273 -0.68872 0.21621 -0.68559 0.2213 C -0.68194 0.22732 -0.675 0.23935 -0.675 0.23959 C -0.67118 0.2544 -0.67326 0.24769 -0.66892 0.25972 C -0.67014 0.28565 -0.66753 0.29514 -0.68247 0.3081 C -0.68576 0.31459 -0.68819 0.31783 -0.69306 0.32222 C -0.70434 0.34398 -0.71597 0.34746 -0.73559 0.35047 C -0.76354 0.34908 -0.7901 0.35371 -0.80833 0.32222 C -0.81076 0.31181 -0.81441 0.30209 -0.81736 0.2919 C -0.82101 0.27917 -0.82292 0.26505 -0.825 0.25162 C -0.82396 0.2382 -0.82448 0.22639 -0.81892 0.21528 C -0.81493 0.18959 -0.79462 0.15926 -0.7809 0.14051 C -0.77726 0.13542 -0.77431 0.12685 -0.76892 0.12639 C -0.75035 0.12454 -0.7316 0.125 -0.71285 0.12431 C -0.70625 0.12199 -0.69948 0.1206 -0.69306 0.11829 C -0.68993 0.11713 -0.68403 0.11412 -0.68403 0.11435 C -0.67691 0.10509 -0.67517 0.1044 -0.67031 0.0919 C -0.66892 0.08148 -0.66615 0.07176 -0.66424 0.06158 C -0.66597 0.0294 -0.66372 0.01134 -0.68854 0.00116 C -0.69497 -0.00741 -0.70556 -0.01203 -0.71424 -0.01504 C -0.71892 -0.01921 -0.72274 -0.02083 -0.72795 -0.02315 C -0.73125 -0.01875 -0.73559 -0.01574 -0.73854 -0.01111 C -0.74705 0.00232 -0.74983 0.02315 -0.75365 0.03935 C -0.7526 0.08102 -0.75156 0.08357 -0.74913 0.11412 C -0.7474 0.13588 -0.74757 0.15996 -0.73559 0.17685 C -0.73455 0.17685 -0.71198 0.17593 -0.70521 0.17269 C -0.68351 0.16181 -0.72049 0.17547 -0.69462 0.16667 C -0.69306 0.16528 -0.69184 0.16366 -0.6901 0.16273 C -0.68767 0.16158 -0.68472 0.16227 -0.68247 0.16065 C -0.68056 0.15949 -0.67969 0.15625 -0.67795 0.15463 C -0.67656 0.15347 -0.675 0.15324 -0.67344 0.15255 C -0.67031 0.14861 -0.66736 0.14445 -0.66424 0.14051 C -0.6625 0.13334 -0.65937 0.13079 -0.65677 0.12431 C -0.64844 0.10394 -0.64219 0.09074 -0.62951 0.07384 C -0.62309 0.06528 -0.60972 0.05232 -0.60972 0.03935 L -0.55677 0.00116 " pathEditMode="relative" rAng="0" ptsTypes="fffffffffffffffffffffffffffffffffffffffffffffffffffffffffffffffffffffffffffffffffffffffffffffffAA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17" y="3453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4.44444E-6 C 0.06892 4.44444E-6 0.125 0.04351 0.125 0.09722 C 0.125 0.15069 0.06892 0.19444 3.33333E-6 0.19444 C -0.06893 0.19444 -0.125 0.15069 -0.125 0.09722 C -0.125 0.04351 -0.06893 4.44444E-6 3.33333E-6 4.44444E-6 Z " pathEditMode="relative" rAng="0" ptsTypes="fffff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7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6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26 -0.00023 C 0.00226 0.03287 0.02934 0.05973 0.06233 0.05973 C 0.10122 0.05973 0.11528 0.02986 0.12118 0.01181 L 0.12726 -0.01227 C 0.13333 -0.03032 0.14826 -0.06018 0.19219 -0.06018 C 0.22031 -0.06018 0.25226 -0.03333 0.25226 -0.00023 C 0.25226 0.03287 0.22031 0.05973 0.19219 0.05973 C 0.14826 0.05973 0.13333 0.02986 0.12726 0.01181 L 0.12118 -0.01227 C 0.11528 -0.03032 0.10122 -0.06018 0.06233 -0.06018 C 0.02934 -0.06018 0.00226 -0.03333 0.00226 -0.00023 Z " pathEditMode="relative" rAng="0" ptsTypes="ffFffffFfff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1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7" grpId="1" animBg="1"/>
      <p:bldP spid="7" grpId="2" animBg="1"/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Moje</a:t>
            </a:r>
            <a:r>
              <a:rPr lang="en-US" dirty="0" smtClean="0"/>
              <a:t>  </a:t>
            </a:r>
            <a:r>
              <a:rPr lang="en-US" dirty="0" err="1" smtClean="0"/>
              <a:t>novogodi</a:t>
            </a:r>
            <a:r>
              <a:rPr lang="sr-Latn-RS" dirty="0"/>
              <a:t>š</a:t>
            </a:r>
            <a:r>
              <a:rPr lang="en-US" dirty="0" err="1" smtClean="0"/>
              <a:t>nje</a:t>
            </a:r>
            <a:r>
              <a:rPr lang="en-US" dirty="0" smtClean="0"/>
              <a:t>  </a:t>
            </a:r>
            <a:r>
              <a:rPr lang="sr-Latn-RS" dirty="0" err="1"/>
              <a:t>ž</a:t>
            </a:r>
            <a:r>
              <a:rPr lang="en-US" dirty="0" err="1" smtClean="0"/>
              <a:t>elje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Dragi</a:t>
            </a:r>
            <a:r>
              <a:rPr lang="en-US" dirty="0" smtClean="0"/>
              <a:t>  </a:t>
            </a:r>
            <a:r>
              <a:rPr lang="en-US" dirty="0" err="1" smtClean="0"/>
              <a:t>Deda</a:t>
            </a:r>
            <a:r>
              <a:rPr lang="en-US" dirty="0" smtClean="0"/>
              <a:t>  </a:t>
            </a:r>
            <a:r>
              <a:rPr lang="en-US" dirty="0" err="1" smtClean="0"/>
              <a:t>Mraze</a:t>
            </a:r>
            <a:r>
              <a:rPr lang="en-US" dirty="0" smtClean="0"/>
              <a:t> ,</a:t>
            </a:r>
          </a:p>
          <a:p>
            <a:pPr marL="137160" indent="0">
              <a:buNone/>
            </a:pPr>
            <a:r>
              <a:rPr lang="en-US" dirty="0" err="1" smtClean="0"/>
              <a:t>Cele</a:t>
            </a:r>
            <a:r>
              <a:rPr lang="en-US" dirty="0" smtClean="0"/>
              <a:t>  </a:t>
            </a:r>
            <a:r>
              <a:rPr lang="en-US" dirty="0" err="1" smtClean="0"/>
              <a:t>godine</a:t>
            </a:r>
            <a:r>
              <a:rPr lang="en-US" dirty="0" smtClean="0"/>
              <a:t>  </a:t>
            </a:r>
            <a:r>
              <a:rPr lang="en-US" dirty="0" err="1" smtClean="0"/>
              <a:t>sam</a:t>
            </a:r>
            <a:r>
              <a:rPr lang="en-US" dirty="0" smtClean="0"/>
              <a:t>  </a:t>
            </a:r>
            <a:r>
              <a:rPr lang="en-US" dirty="0" err="1" smtClean="0"/>
              <a:t>bila</a:t>
            </a:r>
            <a:r>
              <a:rPr lang="en-US" dirty="0" smtClean="0"/>
              <a:t>  dobra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 </a:t>
            </a:r>
            <a:r>
              <a:rPr lang="en-US" dirty="0" err="1" smtClean="0"/>
              <a:t>Novu</a:t>
            </a:r>
            <a:r>
              <a:rPr lang="en-US" dirty="0" smtClean="0"/>
              <a:t>  </a:t>
            </a:r>
            <a:r>
              <a:rPr lang="en-US" dirty="0" err="1" smtClean="0"/>
              <a:t>godinu</a:t>
            </a:r>
            <a:r>
              <a:rPr lang="en-US" dirty="0" smtClean="0"/>
              <a:t>  </a:t>
            </a:r>
            <a:r>
              <a:rPr lang="en-US" dirty="0" err="1" smtClean="0"/>
              <a:t>zelim</a:t>
            </a:r>
            <a:r>
              <a:rPr lang="en-US" dirty="0"/>
              <a:t> </a:t>
            </a:r>
            <a:r>
              <a:rPr lang="en-US" dirty="0" smtClean="0"/>
              <a:t> da  imam  </a:t>
            </a:r>
            <a:r>
              <a:rPr lang="en-US" dirty="0" err="1" smtClean="0"/>
              <a:t>sve</a:t>
            </a:r>
            <a:r>
              <a:rPr lang="en-US" dirty="0" smtClean="0"/>
              <a:t>  </a:t>
            </a:r>
            <a:r>
              <a:rPr lang="en-US" dirty="0" err="1" smtClean="0"/>
              <a:t>petice</a:t>
            </a:r>
            <a:r>
              <a:rPr lang="en-US" dirty="0" smtClean="0"/>
              <a:t>  u  </a:t>
            </a:r>
            <a:r>
              <a:rPr lang="en-US" dirty="0" err="1" smtClean="0"/>
              <a:t>skoli</a:t>
            </a:r>
            <a:r>
              <a:rPr lang="en-US" dirty="0" smtClean="0"/>
              <a:t> . Pored  toga  </a:t>
            </a:r>
            <a:r>
              <a:rPr lang="en-US" dirty="0" err="1" smtClean="0"/>
              <a:t>zelim</a:t>
            </a: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telefon</a:t>
            </a:r>
            <a:r>
              <a:rPr lang="en-US" dirty="0" smtClean="0"/>
              <a:t> .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Pa , </a:t>
            </a:r>
            <a:r>
              <a:rPr lang="en-US" dirty="0" err="1" smtClean="0"/>
              <a:t>dragi</a:t>
            </a:r>
            <a:r>
              <a:rPr lang="en-US" dirty="0" smtClean="0"/>
              <a:t>  </a:t>
            </a:r>
            <a:r>
              <a:rPr lang="en-US" dirty="0" err="1" smtClean="0"/>
              <a:t>Deko</a:t>
            </a:r>
            <a:r>
              <a:rPr lang="en-US" dirty="0" smtClean="0"/>
              <a:t>, </a:t>
            </a:r>
            <a:r>
              <a:rPr lang="en-US" dirty="0" err="1" smtClean="0"/>
              <a:t>volela</a:t>
            </a:r>
            <a:r>
              <a:rPr lang="en-US" dirty="0" smtClean="0"/>
              <a:t>  </a:t>
            </a:r>
            <a:r>
              <a:rPr lang="en-US" dirty="0" err="1" smtClean="0"/>
              <a:t>bih</a:t>
            </a:r>
            <a:r>
              <a:rPr lang="en-US" dirty="0" smtClean="0"/>
              <a:t>  da  </a:t>
            </a:r>
            <a:r>
              <a:rPr lang="en-US" dirty="0" err="1" smtClean="0"/>
              <a:t>svrati</a:t>
            </a:r>
            <a:r>
              <a:rPr lang="sr-Latn-RS" dirty="0" smtClean="0"/>
              <a:t>š</a:t>
            </a:r>
            <a:r>
              <a:rPr lang="en-US" dirty="0" smtClean="0"/>
              <a:t>  </a:t>
            </a:r>
            <a:r>
              <a:rPr lang="en-US" dirty="0" err="1" smtClean="0"/>
              <a:t>kod</a:t>
            </a:r>
            <a:r>
              <a:rPr lang="en-US" dirty="0" smtClean="0"/>
              <a:t>  </a:t>
            </a:r>
            <a:r>
              <a:rPr lang="en-US" dirty="0" err="1" smtClean="0"/>
              <a:t>mene</a:t>
            </a:r>
            <a:r>
              <a:rPr lang="en-US" dirty="0" smtClean="0"/>
              <a:t>  </a:t>
            </a:r>
            <a:r>
              <a:rPr lang="en-US" dirty="0" err="1" smtClean="0"/>
              <a:t>ku</a:t>
            </a:r>
            <a:r>
              <a:rPr lang="sr-Latn-RS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  </a:t>
            </a:r>
            <a:r>
              <a:rPr lang="en-US" dirty="0" err="1" smtClean="0"/>
              <a:t>sa</a:t>
            </a:r>
            <a:r>
              <a:rPr lang="en-US" dirty="0" smtClean="0"/>
              <a:t>  </a:t>
            </a:r>
            <a:r>
              <a:rPr lang="en-US" dirty="0" err="1" smtClean="0"/>
              <a:t>svojim</a:t>
            </a:r>
            <a:r>
              <a:rPr lang="en-US" dirty="0" smtClean="0"/>
              <a:t>  </a:t>
            </a:r>
            <a:r>
              <a:rPr lang="sr-Latn-RS" dirty="0" smtClean="0"/>
              <a:t>čarobnim  </a:t>
            </a:r>
            <a:r>
              <a:rPr lang="en-US" dirty="0" err="1" smtClean="0"/>
              <a:t>irvasima</a:t>
            </a:r>
            <a:r>
              <a:rPr lang="en-US" dirty="0" smtClean="0"/>
              <a:t> .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sr-Latn-RS" dirty="0" err="1" smtClean="0"/>
              <a:t>Ž</a:t>
            </a:r>
            <a:r>
              <a:rPr lang="en-US" dirty="0" err="1" smtClean="0"/>
              <a:t>elim</a:t>
            </a:r>
            <a:r>
              <a:rPr lang="en-US" dirty="0" smtClean="0"/>
              <a:t>  </a:t>
            </a:r>
            <a:r>
              <a:rPr lang="en-US" dirty="0" err="1" smtClean="0"/>
              <a:t>ti</a:t>
            </a:r>
            <a:r>
              <a:rPr lang="en-US" dirty="0" smtClean="0"/>
              <a:t>  </a:t>
            </a:r>
            <a:r>
              <a:rPr lang="en-US" dirty="0" err="1" smtClean="0"/>
              <a:t>Sre</a:t>
            </a:r>
            <a:r>
              <a:rPr lang="sr-Latn-RS" dirty="0" smtClean="0"/>
              <a:t>ć</a:t>
            </a:r>
            <a:r>
              <a:rPr lang="en-US" dirty="0" smtClean="0"/>
              <a:t>nu  </a:t>
            </a:r>
            <a:r>
              <a:rPr lang="en-US" dirty="0" err="1" smtClean="0"/>
              <a:t>Novu</a:t>
            </a:r>
            <a:r>
              <a:rPr lang="en-US" dirty="0" smtClean="0"/>
              <a:t>  </a:t>
            </a:r>
            <a:r>
              <a:rPr lang="en-US" dirty="0" err="1" smtClean="0"/>
              <a:t>godinu</a:t>
            </a:r>
            <a:r>
              <a:rPr lang="en-US" dirty="0" smtClean="0"/>
              <a:t> !</a:t>
            </a:r>
          </a:p>
          <a:p>
            <a:pPr marL="13716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Mojim</a:t>
            </a:r>
            <a:r>
              <a:rPr lang="en-US" dirty="0" smtClean="0"/>
              <a:t>   </a:t>
            </a:r>
            <a:r>
              <a:rPr lang="en-US" dirty="0" err="1" smtClean="0"/>
              <a:t>drugarima</a:t>
            </a:r>
            <a:r>
              <a:rPr lang="en-US" dirty="0" smtClean="0"/>
              <a:t>   </a:t>
            </a:r>
            <a:r>
              <a:rPr lang="en-US" dirty="0" err="1" smtClean="0"/>
              <a:t>takodje</a:t>
            </a:r>
            <a:r>
              <a:rPr lang="en-US" dirty="0" smtClean="0"/>
              <a:t>  </a:t>
            </a:r>
            <a:r>
              <a:rPr lang="sr-Latn-RS" dirty="0" err="1"/>
              <a:t>ž</a:t>
            </a:r>
            <a:r>
              <a:rPr lang="en-US" dirty="0" err="1" smtClean="0"/>
              <a:t>elim</a:t>
            </a:r>
            <a:r>
              <a:rPr lang="en-US" dirty="0" smtClean="0"/>
              <a:t>  </a:t>
            </a:r>
            <a:r>
              <a:rPr lang="en-US" dirty="0" err="1" smtClean="0"/>
              <a:t>sve</a:t>
            </a:r>
            <a:r>
              <a:rPr lang="en-US" dirty="0" smtClean="0"/>
              <a:t>  </a:t>
            </a:r>
            <a:r>
              <a:rPr lang="en-US" dirty="0" err="1" smtClean="0"/>
              <a:t>najlep</a:t>
            </a:r>
            <a:r>
              <a:rPr lang="sr-Latn-RS" dirty="0" smtClean="0"/>
              <a:t>š</a:t>
            </a:r>
            <a:r>
              <a:rPr lang="en-US" dirty="0" smtClean="0"/>
              <a:t>e    u   </a:t>
            </a:r>
            <a:r>
              <a:rPr lang="en-US" dirty="0" err="1" smtClean="0"/>
              <a:t>Novoj</a:t>
            </a:r>
            <a:r>
              <a:rPr lang="en-US" dirty="0" smtClean="0"/>
              <a:t>  </a:t>
            </a:r>
            <a:r>
              <a:rPr lang="en-US" dirty="0" err="1" smtClean="0"/>
              <a:t>godini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 da </a:t>
            </a:r>
            <a:r>
              <a:rPr lang="en-US" dirty="0" err="1" smtClean="0"/>
              <a:t>dobiju</a:t>
            </a:r>
            <a:r>
              <a:rPr lang="en-US" dirty="0" smtClean="0"/>
              <a:t> </a:t>
            </a:r>
            <a:r>
              <a:rPr lang="sr-Latn-RS" dirty="0"/>
              <a:t>š</a:t>
            </a:r>
            <a:r>
              <a:rPr lang="en-US" dirty="0" smtClean="0"/>
              <a:t>to  </a:t>
            </a:r>
            <a:r>
              <a:rPr lang="en-US" dirty="0" err="1" smtClean="0"/>
              <a:t>lep</a:t>
            </a:r>
            <a:r>
              <a:rPr lang="sr-Latn-RS" dirty="0" smtClean="0"/>
              <a:t>š</a:t>
            </a:r>
            <a:r>
              <a:rPr lang="en-US" dirty="0" smtClean="0"/>
              <a:t>e  </a:t>
            </a:r>
            <a:r>
              <a:rPr lang="en-US" dirty="0" err="1" smtClean="0"/>
              <a:t>poklone</a:t>
            </a:r>
            <a:r>
              <a:rPr lang="en-US" dirty="0" smtClean="0"/>
              <a:t> .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U</a:t>
            </a:r>
            <a:r>
              <a:rPr lang="sr-Latn-RS" dirty="0" smtClean="0"/>
              <a:t>č</a:t>
            </a:r>
            <a:r>
              <a:rPr lang="en-US" dirty="0" err="1" smtClean="0"/>
              <a:t>itelju</a:t>
            </a:r>
            <a:r>
              <a:rPr lang="en-US" dirty="0" smtClean="0"/>
              <a:t>  </a:t>
            </a:r>
            <a:r>
              <a:rPr lang="sr-Latn-RS" dirty="0" err="1"/>
              <a:t>ž</a:t>
            </a:r>
            <a:r>
              <a:rPr lang="en-US" dirty="0" err="1" smtClean="0"/>
              <a:t>elim</a:t>
            </a:r>
            <a:r>
              <a:rPr lang="en-US" dirty="0" smtClean="0"/>
              <a:t>  da  </a:t>
            </a:r>
            <a:r>
              <a:rPr lang="en-US" dirty="0" err="1" smtClean="0"/>
              <a:t>dobije</a:t>
            </a:r>
            <a:r>
              <a:rPr lang="en-US" dirty="0" smtClean="0"/>
              <a:t>  </a:t>
            </a:r>
            <a:r>
              <a:rPr lang="en-US" dirty="0" err="1" smtClean="0"/>
              <a:t>poseban</a:t>
            </a:r>
            <a:r>
              <a:rPr lang="en-US" dirty="0" smtClean="0"/>
              <a:t>  </a:t>
            </a:r>
            <a:r>
              <a:rPr lang="en-US" dirty="0" err="1" smtClean="0"/>
              <a:t>poklon</a:t>
            </a:r>
            <a:r>
              <a:rPr lang="en-US" dirty="0" smtClean="0"/>
              <a:t> , </a:t>
            </a:r>
            <a:r>
              <a:rPr lang="en-US" dirty="0" err="1" smtClean="0"/>
              <a:t>jer</a:t>
            </a:r>
            <a:r>
              <a:rPr lang="en-US" dirty="0" smtClean="0"/>
              <a:t>  on  to  </a:t>
            </a:r>
          </a:p>
          <a:p>
            <a:pPr marL="137160" indent="0">
              <a:buNone/>
            </a:pPr>
            <a:r>
              <a:rPr lang="en-US" dirty="0" err="1" smtClean="0"/>
              <a:t>zaslu</a:t>
            </a:r>
            <a:r>
              <a:rPr lang="sr-Latn-RS" dirty="0" smtClean="0"/>
              <a:t>ž</a:t>
            </a:r>
            <a:r>
              <a:rPr lang="en-US" dirty="0" err="1" smtClean="0"/>
              <a:t>uje</a:t>
            </a:r>
            <a:r>
              <a:rPr lang="en-US" dirty="0" smtClean="0"/>
              <a:t> . </a:t>
            </a:r>
            <a:r>
              <a:rPr lang="sr-Latn-RS" dirty="0" err="1" smtClean="0"/>
              <a:t>Ž</a:t>
            </a:r>
            <a:r>
              <a:rPr lang="en-US" dirty="0" err="1" smtClean="0"/>
              <a:t>elim</a:t>
            </a:r>
            <a:r>
              <a:rPr lang="en-US" dirty="0" smtClean="0"/>
              <a:t>  da  </a:t>
            </a:r>
            <a:r>
              <a:rPr lang="en-US" dirty="0" err="1" smtClean="0"/>
              <a:t>dobije</a:t>
            </a:r>
            <a:r>
              <a:rPr lang="en-US" dirty="0" smtClean="0"/>
              <a:t>    </a:t>
            </a:r>
            <a:r>
              <a:rPr lang="en-US" dirty="0" err="1" smtClean="0"/>
              <a:t>neunistive</a:t>
            </a:r>
            <a:r>
              <a:rPr lang="en-US" dirty="0" smtClean="0"/>
              <a:t>  </a:t>
            </a:r>
            <a:r>
              <a:rPr lang="en-US" dirty="0" err="1" smtClean="0"/>
              <a:t>naocae</a:t>
            </a: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 novo  </a:t>
            </a:r>
            <a:r>
              <a:rPr lang="en-US" dirty="0" err="1" smtClean="0"/>
              <a:t>platno</a:t>
            </a:r>
            <a:r>
              <a:rPr lang="en-US" dirty="0" smtClean="0"/>
              <a:t>  </a:t>
            </a:r>
            <a:r>
              <a:rPr lang="en-US" dirty="0" err="1" smtClean="0"/>
              <a:t>za</a:t>
            </a:r>
            <a:r>
              <a:rPr lang="en-US" dirty="0" smtClean="0"/>
              <a:t>  </a:t>
            </a:r>
            <a:r>
              <a:rPr lang="en-US" dirty="0" err="1" smtClean="0"/>
              <a:t>ucionicu</a:t>
            </a:r>
            <a:r>
              <a:rPr lang="en-US" dirty="0" smtClean="0"/>
              <a:t>  . </a:t>
            </a:r>
          </a:p>
          <a:p>
            <a:pPr marL="137160" indent="0">
              <a:buNone/>
            </a:pPr>
            <a:r>
              <a:rPr lang="en-US" dirty="0" smtClean="0"/>
              <a:t>                                Ho – ho – ho , </a:t>
            </a:r>
            <a:r>
              <a:rPr lang="en-US" dirty="0" err="1" smtClean="0"/>
              <a:t>dragi</a:t>
            </a:r>
            <a:r>
              <a:rPr lang="en-US" dirty="0" smtClean="0"/>
              <a:t>  </a:t>
            </a:r>
            <a:r>
              <a:rPr lang="en-US" dirty="0" err="1" smtClean="0"/>
              <a:t>drugari</a:t>
            </a:r>
            <a:r>
              <a:rPr lang="en-US" dirty="0" smtClean="0"/>
              <a:t> ,</a:t>
            </a:r>
          </a:p>
          <a:p>
            <a:pPr marL="137160" indent="0">
              <a:buNone/>
            </a:pPr>
            <a:r>
              <a:rPr lang="en-US" dirty="0" smtClean="0"/>
              <a:t>                                </a:t>
            </a:r>
            <a:r>
              <a:rPr lang="en-US" dirty="0" err="1" smtClean="0"/>
              <a:t>Srecna</a:t>
            </a:r>
            <a:r>
              <a:rPr lang="en-US" dirty="0" smtClean="0"/>
              <a:t>  </a:t>
            </a:r>
            <a:r>
              <a:rPr lang="en-US" dirty="0" err="1" smtClean="0"/>
              <a:t>Vam</a:t>
            </a:r>
            <a:r>
              <a:rPr lang="en-US" dirty="0" smtClean="0"/>
              <a:t>  Nova  </a:t>
            </a:r>
            <a:r>
              <a:rPr lang="en-US" dirty="0" err="1" smtClean="0"/>
              <a:t>godina</a:t>
            </a:r>
            <a:r>
              <a:rPr lang="en-US" dirty="0" smtClean="0"/>
              <a:t> !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najlep</a:t>
            </a:r>
            <a:r>
              <a:rPr lang="sr-Latn-RS" dirty="0" smtClean="0"/>
              <a:t>š</a:t>
            </a:r>
            <a:r>
              <a:rPr lang="en-US" dirty="0" smtClean="0"/>
              <a:t>e od Lee </a:t>
            </a:r>
            <a:r>
              <a:rPr lang="en-US" dirty="0" err="1" smtClean="0"/>
              <a:t>Risti</a:t>
            </a:r>
            <a:r>
              <a:rPr lang="sr-Latn-RS" dirty="0" smtClean="0"/>
              <a:t>ć</a:t>
            </a:r>
            <a:r>
              <a:rPr lang="en-US" dirty="0" smtClean="0"/>
              <a:t> !!!                                                                </a:t>
            </a:r>
          </a:p>
          <a:p>
            <a:pPr marL="13716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6176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r>
              <a:rPr lang="sr-Latn-RS" sz="8800" dirty="0" smtClean="0"/>
              <a:t>KRAJ</a:t>
            </a:r>
            <a:endParaRPr lang="sr-Cyrl-R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038600"/>
            <a:ext cx="8229600" cy="4709160"/>
          </a:xfrm>
        </p:spPr>
        <p:txBody>
          <a:bodyPr/>
          <a:lstStyle/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069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150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Pismo Deda Mrazu         </vt:lpstr>
      <vt:lpstr>Moje  novogodišnje  želje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Pismo</dc:title>
  <dc:creator>abc</dc:creator>
  <cp:lastModifiedBy>abc</cp:lastModifiedBy>
  <cp:revision>14</cp:revision>
  <dcterms:created xsi:type="dcterms:W3CDTF">2017-12-28T09:38:45Z</dcterms:created>
  <dcterms:modified xsi:type="dcterms:W3CDTF">2017-12-28T11:59:51Z</dcterms:modified>
</cp:coreProperties>
</file>