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ismo deda mrazu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Ognjen  Laketić Branko Ćopić 4/6</a:t>
            </a:r>
            <a:endParaRPr lang="en-US" dirty="0"/>
          </a:p>
        </p:txBody>
      </p:sp>
    </p:spTree>
  </p:cSld>
  <p:clrMapOvr>
    <a:masterClrMapping/>
  </p:clrMapOvr>
  <p:transition advTm="55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6248400"/>
          </a:xfrm>
        </p:spPr>
        <p:txBody>
          <a:bodyPr/>
          <a:lstStyle/>
          <a:p>
            <a:r>
              <a:rPr lang="sr-Latn-RS" dirty="0" smtClean="0"/>
              <a:t>Dragi Deda Mraze ove godine želim da mi donese  set mađijoničara sa rukavicama,šeširom,plaštom,knjigu sa čarobnim trikovima i stvarima za trikove.</a:t>
            </a:r>
            <a:endParaRPr lang="en-US" dirty="0"/>
          </a:p>
        </p:txBody>
      </p:sp>
    </p:spTree>
  </p:cSld>
  <p:clrMapOvr>
    <a:masterClrMapping/>
  </p:clrMapOvr>
  <p:transition advTm="1542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8153400" cy="6553200"/>
          </a:xfrm>
        </p:spPr>
      </p:pic>
    </p:spTree>
  </p:cSld>
  <p:clrMapOvr>
    <a:masterClrMapping/>
  </p:clrMapOvr>
  <p:transition advTm="212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-NyWm2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8458200" cy="6477000"/>
          </a:xfrm>
        </p:spPr>
      </p:pic>
    </p:spTree>
  </p:cSld>
  <p:clrMapOvr>
    <a:masterClrMapping/>
  </p:clrMapOvr>
  <p:transition advTm="198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533400"/>
            <a:ext cx="6019800" cy="5715000"/>
          </a:xfrm>
        </p:spPr>
      </p:pic>
    </p:spTree>
  </p:cSld>
  <p:clrMapOvr>
    <a:masterClrMapping/>
  </p:clrMapOvr>
  <p:transition advTm="105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30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Pismo deda mrazu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Pismo deda mrazu </dc:title>
  <dc:creator>LaKeTiCi</dc:creator>
  <cp:lastModifiedBy>Ogi</cp:lastModifiedBy>
  <cp:revision>11</cp:revision>
  <dcterms:created xsi:type="dcterms:W3CDTF">2006-08-16T00:00:00Z</dcterms:created>
  <dcterms:modified xsi:type="dcterms:W3CDTF">2017-12-27T18:56:44Z</dcterms:modified>
</cp:coreProperties>
</file>