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C04BC1-A345-4596-8620-30822899EDB0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B318FF-14B2-4174-B181-043EEAC3A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5000"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cap="none" dirty="0" smtClean="0"/>
              <a:t>PROLEĆE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Ognjen Laketić III/6</a:t>
            </a:r>
            <a:endParaRPr lang="en-US" dirty="0"/>
          </a:p>
        </p:txBody>
      </p:sp>
      <p:pic>
        <p:nvPicPr>
          <p:cNvPr id="4" name="Picture 3" descr="Tulip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286000" cy="2514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ransition spd="med" advClick="0" advTm="500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i="1" spc="3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spc="300" dirty="0" smtClean="0">
                <a:solidFill>
                  <a:srgbClr val="FF0000"/>
                </a:solidFill>
              </a:rPr>
              <a:t>U </a:t>
            </a:r>
            <a:r>
              <a:rPr lang="en-US" i="1" spc="300" dirty="0" err="1" smtClean="0">
                <a:solidFill>
                  <a:srgbClr val="FF0000"/>
                </a:solidFill>
              </a:rPr>
              <a:t>moj</a:t>
            </a:r>
            <a:r>
              <a:rPr lang="en-US" i="1" spc="300" dirty="0" smtClean="0">
                <a:solidFill>
                  <a:srgbClr val="FF0000"/>
                </a:solidFill>
              </a:rPr>
              <a:t> </a:t>
            </a:r>
            <a:r>
              <a:rPr lang="en-US" i="1" spc="300" dirty="0" err="1" smtClean="0">
                <a:solidFill>
                  <a:srgbClr val="FF0000"/>
                </a:solidFill>
              </a:rPr>
              <a:t>kraj</a:t>
            </a:r>
            <a:r>
              <a:rPr lang="en-US" i="1" spc="300" dirty="0" smtClean="0">
                <a:solidFill>
                  <a:srgbClr val="FF0000"/>
                </a:solidFill>
              </a:rPr>
              <a:t> </a:t>
            </a:r>
            <a:r>
              <a:rPr lang="en-US" i="1" spc="300" dirty="0" err="1" smtClean="0">
                <a:solidFill>
                  <a:srgbClr val="FF0000"/>
                </a:solidFill>
              </a:rPr>
              <a:t>proleće</a:t>
            </a:r>
            <a:r>
              <a:rPr lang="en-US" i="1" spc="300" dirty="0" smtClean="0">
                <a:solidFill>
                  <a:srgbClr val="FF0000"/>
                </a:solidFill>
              </a:rPr>
              <a:t> </a:t>
            </a:r>
            <a:r>
              <a:rPr lang="en-US" i="1" spc="300" dirty="0" err="1" smtClean="0">
                <a:solidFill>
                  <a:srgbClr val="FF0000"/>
                </a:solidFill>
              </a:rPr>
              <a:t>stiže</a:t>
            </a:r>
            <a:r>
              <a:rPr lang="en-US" i="1" spc="300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None/>
            </a:pPr>
            <a:r>
              <a:rPr lang="en-US" i="1" spc="300" dirty="0" err="1" smtClean="0">
                <a:solidFill>
                  <a:srgbClr val="FF0000"/>
                </a:solidFill>
              </a:rPr>
              <a:t>Sunce</a:t>
            </a:r>
            <a:r>
              <a:rPr lang="en-US" i="1" spc="300" dirty="0" smtClean="0">
                <a:solidFill>
                  <a:srgbClr val="FF0000"/>
                </a:solidFill>
              </a:rPr>
              <a:t> </a:t>
            </a:r>
            <a:r>
              <a:rPr lang="en-US" i="1" spc="300" dirty="0" err="1" smtClean="0">
                <a:solidFill>
                  <a:srgbClr val="FF0000"/>
                </a:solidFill>
              </a:rPr>
              <a:t>sija</a:t>
            </a:r>
            <a:r>
              <a:rPr lang="en-US" i="1" spc="300" dirty="0" smtClean="0">
                <a:solidFill>
                  <a:srgbClr val="FF0000"/>
                </a:solidFill>
              </a:rPr>
              <a:t>, </a:t>
            </a:r>
          </a:p>
          <a:p>
            <a:pPr algn="ctr">
              <a:buNone/>
            </a:pPr>
            <a:r>
              <a:rPr lang="en-US" i="1" spc="300" dirty="0" smtClean="0">
                <a:solidFill>
                  <a:srgbClr val="FF0000"/>
                </a:solidFill>
              </a:rPr>
              <a:t>Kao </a:t>
            </a:r>
            <a:r>
              <a:rPr lang="en-US" i="1" spc="300" dirty="0" err="1" smtClean="0">
                <a:solidFill>
                  <a:srgbClr val="FF0000"/>
                </a:solidFill>
              </a:rPr>
              <a:t>da</a:t>
            </a:r>
            <a:r>
              <a:rPr lang="en-US" i="1" spc="300" dirty="0" smtClean="0">
                <a:solidFill>
                  <a:srgbClr val="FF0000"/>
                </a:solidFill>
              </a:rPr>
              <a:t> je </a:t>
            </a:r>
            <a:r>
              <a:rPr lang="en-US" i="1" spc="300" dirty="0" err="1" smtClean="0">
                <a:solidFill>
                  <a:srgbClr val="FF0000"/>
                </a:solidFill>
              </a:rPr>
              <a:t>sve</a:t>
            </a:r>
            <a:r>
              <a:rPr lang="en-US" i="1" spc="300" dirty="0" smtClean="0">
                <a:solidFill>
                  <a:srgbClr val="FF0000"/>
                </a:solidFill>
              </a:rPr>
              <a:t> </a:t>
            </a:r>
            <a:r>
              <a:rPr lang="en-US" i="1" spc="300" dirty="0" err="1" smtClean="0">
                <a:solidFill>
                  <a:srgbClr val="FF0000"/>
                </a:solidFill>
              </a:rPr>
              <a:t>bliže</a:t>
            </a:r>
            <a:r>
              <a:rPr lang="en-US" i="1" spc="300" dirty="0" smtClean="0">
                <a:solidFill>
                  <a:srgbClr val="FF0000"/>
                </a:solidFill>
              </a:rPr>
              <a:t>. </a:t>
            </a:r>
            <a:endParaRPr lang="sr-Latn-RS" i="1" spc="3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sr-Latn-RS" i="1" spc="3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spc="3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Latn-RS" dirty="0" smtClean="0"/>
              <a:t>PROLEĆE</a:t>
            </a:r>
            <a:endParaRPr lang="en-US" dirty="0"/>
          </a:p>
        </p:txBody>
      </p:sp>
      <p:pic>
        <p:nvPicPr>
          <p:cNvPr id="5" name="Picture 4" descr="slik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352800"/>
            <a:ext cx="4452103" cy="2774726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Parkovi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mirišu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Cveće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cveta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Proleću</a:t>
            </a:r>
            <a:r>
              <a:rPr lang="en-US" i="1" dirty="0" smtClean="0">
                <a:solidFill>
                  <a:srgbClr val="FF0000"/>
                </a:solidFill>
              </a:rPr>
              <a:t> se </a:t>
            </a:r>
            <a:r>
              <a:rPr lang="en-US" i="1" dirty="0" err="1" smtClean="0">
                <a:solidFill>
                  <a:srgbClr val="FF0000"/>
                </a:solidFill>
              </a:rPr>
              <a:t>raduje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sr-Latn-R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svako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dete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sveta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sr-Latn-R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pak-borca-13-1-2015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133600"/>
            <a:ext cx="5715000" cy="3810000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Click="0" advTm="5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Po </a:t>
            </a:r>
            <a:r>
              <a:rPr lang="en-US" i="1" dirty="0" err="1" smtClean="0">
                <a:solidFill>
                  <a:srgbClr val="FF0000"/>
                </a:solidFill>
              </a:rPr>
              <a:t>livadama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trče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Radosna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deca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Iz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pećine</a:t>
            </a:r>
            <a:r>
              <a:rPr lang="en-US" i="1" dirty="0" smtClean="0">
                <a:solidFill>
                  <a:srgbClr val="FF0000"/>
                </a:solidFill>
              </a:rPr>
              <a:t> se </a:t>
            </a:r>
            <a:r>
              <a:rPr lang="en-US" i="1" dirty="0" err="1" smtClean="0">
                <a:solidFill>
                  <a:srgbClr val="FF0000"/>
                </a:solidFill>
              </a:rPr>
              <a:t>javlja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Mali </a:t>
            </a:r>
            <a:r>
              <a:rPr lang="en-US" i="1" dirty="0" err="1" smtClean="0">
                <a:solidFill>
                  <a:srgbClr val="FF0000"/>
                </a:solidFill>
              </a:rPr>
              <a:t>meca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sr-Latn-R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Slike_Zivotinja_Medvedi,_Pande,_Koale_Medvedi_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715000" cy="3800475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Svuda</a:t>
            </a:r>
            <a:r>
              <a:rPr lang="en-US" i="1" dirty="0" smtClean="0">
                <a:solidFill>
                  <a:srgbClr val="FF0000"/>
                </a:solidFill>
              </a:rPr>
              <a:t> je </a:t>
            </a:r>
            <a:r>
              <a:rPr lang="en-US" i="1" dirty="0" err="1" smtClean="0">
                <a:solidFill>
                  <a:srgbClr val="FF0000"/>
                </a:solidFill>
              </a:rPr>
              <a:t>buka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Dečija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graja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Uskoro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će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uskrs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farbamo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jaja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sr-Latn-R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5" name="Picture 4" descr="slik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743200"/>
            <a:ext cx="4626429" cy="2590800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Click="0" advTm="5000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jlepse-slike-proleca-desktop-pozadina-t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229600" cy="4629150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44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PROLEĆE</vt:lpstr>
      <vt:lpstr>PROLEĆE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PROLEĆE</dc:title>
  <dc:creator>LaKeTiCi</dc:creator>
  <cp:lastModifiedBy>LaKeTiCi</cp:lastModifiedBy>
  <cp:revision>28</cp:revision>
  <dcterms:created xsi:type="dcterms:W3CDTF">2017-03-25T08:51:19Z</dcterms:created>
  <dcterms:modified xsi:type="dcterms:W3CDTF">2017-03-26T19:13:50Z</dcterms:modified>
</cp:coreProperties>
</file>