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391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03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215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180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092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225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769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75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993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385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058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540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8000" b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105400"/>
            <a:ext cx="7772400" cy="2057400"/>
          </a:xfrm>
        </p:spPr>
        <p:txBody>
          <a:bodyPr>
            <a:normAutofit/>
          </a:bodyPr>
          <a:lstStyle/>
          <a:p>
            <a:r>
              <a:rPr lang="en-US" sz="5400" dirty="0" err="1" smtClean="0">
                <a:solidFill>
                  <a:schemeClr val="accent6">
                    <a:lumMod val="75000"/>
                  </a:schemeClr>
                </a:solidFill>
              </a:rPr>
              <a:t>Vuk</a:t>
            </a:r>
            <a:r>
              <a:rPr lang="en-US" sz="5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5400" dirty="0" err="1" smtClean="0">
                <a:solidFill>
                  <a:schemeClr val="accent6">
                    <a:lumMod val="75000"/>
                  </a:schemeClr>
                </a:solidFill>
              </a:rPr>
              <a:t>Stefanovic</a:t>
            </a:r>
            <a:r>
              <a:rPr lang="en-US" sz="5400" dirty="0" smtClean="0">
                <a:solidFill>
                  <a:schemeClr val="accent6">
                    <a:lumMod val="75000"/>
                  </a:schemeClr>
                </a:solidFill>
              </a:rPr>
              <a:t> Karadzic</a:t>
            </a:r>
            <a:endParaRPr lang="en-US" sz="5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923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3000" b="-3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07162"/>
          </a:xfrm>
        </p:spPr>
        <p:txBody>
          <a:bodyPr>
            <a:normAutofit/>
          </a:bodyPr>
          <a:lstStyle/>
          <a:p>
            <a:r>
              <a:rPr lang="en-US" sz="5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Vuk</a:t>
            </a:r>
            <a:r>
              <a:rPr lang="en-US" sz="5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5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Stefanovic</a:t>
            </a:r>
            <a:r>
              <a:rPr lang="en-US" sz="5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Karadzic je </a:t>
            </a:r>
            <a:r>
              <a:rPr lang="en-US" sz="5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rodjen</a:t>
            </a:r>
            <a:r>
              <a:rPr lang="en-US" sz="5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u </a:t>
            </a:r>
            <a:r>
              <a:rPr lang="en-US" sz="5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Trsicu</a:t>
            </a:r>
            <a:r>
              <a:rPr lang="en-US" sz="5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5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kod</a:t>
            </a:r>
            <a:r>
              <a:rPr lang="en-US" sz="5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5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Loznice</a:t>
            </a:r>
            <a:r>
              <a:rPr lang="en-US" sz="5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5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7. </a:t>
            </a:r>
            <a:r>
              <a:rPr lang="en-US" sz="5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novembra</a:t>
            </a:r>
            <a:r>
              <a:rPr lang="en-US" sz="5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5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1787. </a:t>
            </a:r>
            <a:r>
              <a:rPr lang="en-US" sz="5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godine</a:t>
            </a:r>
            <a:r>
              <a:rPr lang="en-US" sz="5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</a:t>
            </a:r>
            <a:endParaRPr lang="en-US" sz="5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397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>
            <a:normAutofit/>
          </a:bodyPr>
          <a:lstStyle/>
          <a:p>
            <a:r>
              <a:rPr lang="en-US" sz="4800" dirty="0" err="1" smtClean="0">
                <a:solidFill>
                  <a:schemeClr val="accent6">
                    <a:lumMod val="75000"/>
                  </a:schemeClr>
                </a:solidFill>
              </a:rPr>
              <a:t>Vuku</a:t>
            </a: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800" dirty="0" err="1" smtClean="0">
                <a:solidFill>
                  <a:schemeClr val="accent6">
                    <a:lumMod val="75000"/>
                  </a:schemeClr>
                </a:solidFill>
              </a:rPr>
              <a:t>Stefanovicu</a:t>
            </a: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800" dirty="0" err="1" smtClean="0">
                <a:solidFill>
                  <a:schemeClr val="accent6">
                    <a:lumMod val="75000"/>
                  </a:schemeClr>
                </a:solidFill>
              </a:rPr>
              <a:t>Karadzicu</a:t>
            </a: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800" dirty="0" err="1" smtClean="0">
                <a:solidFill>
                  <a:schemeClr val="accent6">
                    <a:lumMod val="75000"/>
                  </a:schemeClr>
                </a:solidFill>
              </a:rPr>
              <a:t>podignut</a:t>
            </a: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</a:rPr>
              <a:t> je i </a:t>
            </a:r>
            <a:r>
              <a:rPr lang="en-US" sz="4800" dirty="0" err="1" smtClean="0">
                <a:solidFill>
                  <a:schemeClr val="accent6">
                    <a:lumMod val="75000"/>
                  </a:schemeClr>
                </a:solidFill>
              </a:rPr>
              <a:t>spomenik</a:t>
            </a: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</a:rPr>
              <a:t>1937. </a:t>
            </a:r>
            <a:r>
              <a:rPr lang="en-US" sz="4800" dirty="0" err="1" smtClean="0">
                <a:solidFill>
                  <a:schemeClr val="accent6">
                    <a:lumMod val="75000"/>
                  </a:schemeClr>
                </a:solidFill>
              </a:rPr>
              <a:t>godine</a:t>
            </a: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</a:rPr>
              <a:t> u cast 150. </a:t>
            </a:r>
            <a:r>
              <a:rPr lang="en-US" sz="4800" dirty="0" err="1" smtClean="0">
                <a:solidFill>
                  <a:schemeClr val="accent6">
                    <a:lumMod val="75000"/>
                  </a:schemeClr>
                </a:solidFill>
              </a:rPr>
              <a:t>godisnjice</a:t>
            </a: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800" dirty="0" err="1" smtClean="0">
                <a:solidFill>
                  <a:schemeClr val="accent6">
                    <a:lumMod val="75000"/>
                  </a:schemeClr>
                </a:solidFill>
              </a:rPr>
              <a:t>njegovog</a:t>
            </a: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800" dirty="0" err="1" smtClean="0">
                <a:solidFill>
                  <a:schemeClr val="accent6">
                    <a:lumMod val="75000"/>
                  </a:schemeClr>
                </a:solidFill>
              </a:rPr>
              <a:t>rodjendana</a:t>
            </a: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en-US" sz="4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893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3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/>
          </a:bodyPr>
          <a:lstStyle/>
          <a:p>
            <a:r>
              <a:rPr lang="en-US" sz="4800" dirty="0" err="1" smtClean="0">
                <a:solidFill>
                  <a:schemeClr val="accent3">
                    <a:lumMod val="75000"/>
                  </a:schemeClr>
                </a:solidFill>
              </a:rPr>
              <a:t>Vuk</a:t>
            </a:r>
            <a:r>
              <a:rPr lang="en-US" sz="48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4800" dirty="0" err="1" smtClean="0">
                <a:solidFill>
                  <a:schemeClr val="accent3">
                    <a:lumMod val="75000"/>
                  </a:schemeClr>
                </a:solidFill>
              </a:rPr>
              <a:t>Stefanovic</a:t>
            </a:r>
            <a:r>
              <a:rPr lang="en-US" sz="4800" dirty="0" smtClean="0">
                <a:solidFill>
                  <a:schemeClr val="accent3">
                    <a:lumMod val="75000"/>
                  </a:schemeClr>
                </a:solidFill>
              </a:rPr>
              <a:t> Karadzic je </a:t>
            </a:r>
            <a:r>
              <a:rPr lang="en-US" sz="4800" dirty="0" err="1" smtClean="0">
                <a:solidFill>
                  <a:schemeClr val="accent3">
                    <a:lumMod val="75000"/>
                  </a:schemeClr>
                </a:solidFill>
              </a:rPr>
              <a:t>tvorac</a:t>
            </a:r>
            <a:r>
              <a:rPr lang="en-US" sz="48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4800" dirty="0" err="1" smtClean="0">
                <a:solidFill>
                  <a:schemeClr val="accent3">
                    <a:lumMod val="75000"/>
                  </a:schemeClr>
                </a:solidFill>
              </a:rPr>
              <a:t>azbuke</a:t>
            </a:r>
            <a:r>
              <a:rPr lang="en-US" sz="48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4800" dirty="0" err="1" smtClean="0">
                <a:solidFill>
                  <a:schemeClr val="accent3">
                    <a:lumMod val="75000"/>
                  </a:schemeClr>
                </a:solidFill>
              </a:rPr>
              <a:t>koju</a:t>
            </a:r>
            <a:r>
              <a:rPr lang="en-US" sz="4800" dirty="0" smtClean="0">
                <a:solidFill>
                  <a:schemeClr val="accent3">
                    <a:lumMod val="75000"/>
                  </a:schemeClr>
                </a:solidFill>
              </a:rPr>
              <a:t> mi </a:t>
            </a:r>
            <a:r>
              <a:rPr lang="en-US" sz="4800" dirty="0" err="1" smtClean="0">
                <a:solidFill>
                  <a:schemeClr val="accent3">
                    <a:lumMod val="75000"/>
                  </a:schemeClr>
                </a:solidFill>
              </a:rPr>
              <a:t>danas</a:t>
            </a:r>
            <a:r>
              <a:rPr lang="en-US" sz="48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4800" dirty="0" err="1" smtClean="0">
                <a:solidFill>
                  <a:schemeClr val="accent3">
                    <a:lumMod val="75000"/>
                  </a:schemeClr>
                </a:solidFill>
              </a:rPr>
              <a:t>koristimo</a:t>
            </a:r>
            <a:r>
              <a:rPr lang="en-US" sz="4800" dirty="0" smtClean="0">
                <a:solidFill>
                  <a:schemeClr val="accent3">
                    <a:lumMod val="75000"/>
                  </a:schemeClr>
                </a:solidFill>
              </a:rPr>
              <a:t> i </a:t>
            </a:r>
            <a:r>
              <a:rPr lang="en-US" sz="4800" dirty="0" err="1" smtClean="0">
                <a:solidFill>
                  <a:schemeClr val="accent3">
                    <a:lumMod val="75000"/>
                  </a:schemeClr>
                </a:solidFill>
              </a:rPr>
              <a:t>koja</a:t>
            </a:r>
            <a:r>
              <a:rPr lang="en-US" sz="48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4800" dirty="0" err="1" smtClean="0">
                <a:solidFill>
                  <a:schemeClr val="accent3">
                    <a:lumMod val="75000"/>
                  </a:schemeClr>
                </a:solidFill>
              </a:rPr>
              <a:t>ce</a:t>
            </a:r>
            <a:r>
              <a:rPr lang="en-US" sz="4800" dirty="0" smtClean="0">
                <a:solidFill>
                  <a:schemeClr val="accent3">
                    <a:lumMod val="75000"/>
                  </a:schemeClr>
                </a:solidFill>
              </a:rPr>
              <a:t> se </a:t>
            </a:r>
            <a:r>
              <a:rPr lang="en-US" sz="4800" dirty="0" err="1" smtClean="0">
                <a:solidFill>
                  <a:schemeClr val="accent3">
                    <a:lumMod val="75000"/>
                  </a:schemeClr>
                </a:solidFill>
              </a:rPr>
              <a:t>koristiti</a:t>
            </a:r>
            <a:r>
              <a:rPr lang="en-US" sz="4800" dirty="0" smtClean="0">
                <a:solidFill>
                  <a:schemeClr val="accent3">
                    <a:lumMod val="75000"/>
                  </a:schemeClr>
                </a:solidFill>
              </a:rPr>
              <a:t> i </a:t>
            </a:r>
            <a:r>
              <a:rPr lang="en-US" sz="4800" dirty="0" err="1" smtClean="0">
                <a:solidFill>
                  <a:schemeClr val="accent3">
                    <a:lumMod val="75000"/>
                  </a:schemeClr>
                </a:solidFill>
              </a:rPr>
              <a:t>vekovima</a:t>
            </a:r>
            <a:r>
              <a:rPr lang="en-US" sz="4800" dirty="0" smtClean="0">
                <a:solidFill>
                  <a:schemeClr val="accent3">
                    <a:lumMod val="75000"/>
                  </a:schemeClr>
                </a:solidFill>
              </a:rPr>
              <a:t> u </a:t>
            </a:r>
            <a:r>
              <a:rPr lang="en-US" sz="4800" dirty="0" err="1" smtClean="0">
                <a:solidFill>
                  <a:schemeClr val="accent3">
                    <a:lumMod val="75000"/>
                  </a:schemeClr>
                </a:solidFill>
              </a:rPr>
              <a:t>napred</a:t>
            </a:r>
            <a:r>
              <a:rPr lang="en-US" sz="4800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  <a:endParaRPr lang="en-US" sz="4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244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4800" dirty="0" err="1" smtClean="0">
                <a:solidFill>
                  <a:srgbClr val="FF0000"/>
                </a:solidFill>
              </a:rPr>
              <a:t>Vukov</a:t>
            </a:r>
            <a:r>
              <a:rPr lang="en-US" sz="4800" dirty="0" smtClean="0">
                <a:solidFill>
                  <a:srgbClr val="FF0000"/>
                </a:solidFill>
              </a:rPr>
              <a:t> I </a:t>
            </a:r>
            <a:r>
              <a:rPr lang="en-US" sz="4800" dirty="0" err="1" smtClean="0">
                <a:solidFill>
                  <a:srgbClr val="FF0000"/>
                </a:solidFill>
              </a:rPr>
              <a:t>Dositejev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muzej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osnovan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smtClean="0">
                <a:solidFill>
                  <a:srgbClr val="FF0000"/>
                </a:solidFill>
              </a:rPr>
              <a:t>je </a:t>
            </a:r>
            <a:r>
              <a:rPr lang="en-US" sz="4800" smtClean="0">
                <a:solidFill>
                  <a:srgbClr val="FF0000"/>
                </a:solidFill>
              </a:rPr>
              <a:t>1949. </a:t>
            </a:r>
            <a:r>
              <a:rPr lang="en-US" sz="4800" dirty="0" err="1" smtClean="0">
                <a:solidFill>
                  <a:srgbClr val="FF0000"/>
                </a:solidFill>
              </a:rPr>
              <a:t>godine.Pre</a:t>
            </a:r>
            <a:r>
              <a:rPr lang="en-US" sz="4800" dirty="0" smtClean="0">
                <a:solidFill>
                  <a:srgbClr val="FF0000"/>
                </a:solidFill>
              </a:rPr>
              <a:t> je </a:t>
            </a:r>
            <a:r>
              <a:rPr lang="en-US" sz="4800" dirty="0" err="1" smtClean="0">
                <a:solidFill>
                  <a:srgbClr val="FF0000"/>
                </a:solidFill>
              </a:rPr>
              <a:t>tu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bila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skola</a:t>
            </a:r>
            <a:r>
              <a:rPr lang="en-US" sz="4800" dirty="0" smtClean="0">
                <a:solidFill>
                  <a:srgbClr val="FF0000"/>
                </a:solidFill>
              </a:rPr>
              <a:t> u </a:t>
            </a:r>
            <a:r>
              <a:rPr lang="en-US" sz="4800" dirty="0" err="1" smtClean="0">
                <a:solidFill>
                  <a:srgbClr val="FF0000"/>
                </a:solidFill>
              </a:rPr>
              <a:t>kojoj</a:t>
            </a:r>
            <a:r>
              <a:rPr lang="en-US" sz="4800" dirty="0" smtClean="0">
                <a:solidFill>
                  <a:srgbClr val="FF0000"/>
                </a:solidFill>
              </a:rPr>
              <a:t> je </a:t>
            </a:r>
            <a:r>
              <a:rPr lang="en-US" sz="4800" dirty="0" err="1" smtClean="0">
                <a:solidFill>
                  <a:srgbClr val="FF0000"/>
                </a:solidFill>
              </a:rPr>
              <a:t>Dositej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Obradovic</a:t>
            </a:r>
            <a:r>
              <a:rPr lang="en-US" sz="4800" dirty="0" smtClean="0">
                <a:solidFill>
                  <a:srgbClr val="FF0000"/>
                </a:solidFill>
              </a:rPr>
              <a:t> bio </a:t>
            </a:r>
            <a:r>
              <a:rPr lang="en-US" sz="4800" dirty="0" err="1" smtClean="0">
                <a:solidFill>
                  <a:srgbClr val="FF0000"/>
                </a:solidFill>
              </a:rPr>
              <a:t>ucitelj</a:t>
            </a:r>
            <a:r>
              <a:rPr lang="en-US" sz="4800" dirty="0" smtClean="0">
                <a:solidFill>
                  <a:srgbClr val="FF0000"/>
                </a:solidFill>
              </a:rPr>
              <a:t> a </a:t>
            </a:r>
            <a:r>
              <a:rPr lang="en-US" sz="4800" dirty="0" err="1" smtClean="0">
                <a:solidFill>
                  <a:srgbClr val="FF0000"/>
                </a:solidFill>
              </a:rPr>
              <a:t>Vuk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Stefanovic</a:t>
            </a:r>
            <a:r>
              <a:rPr lang="en-US" sz="4800" dirty="0" smtClean="0">
                <a:solidFill>
                  <a:srgbClr val="FF0000"/>
                </a:solidFill>
              </a:rPr>
              <a:t> Karadzic je bio </a:t>
            </a:r>
            <a:r>
              <a:rPr lang="en-US" sz="4800" dirty="0" err="1" smtClean="0">
                <a:solidFill>
                  <a:srgbClr val="FF0000"/>
                </a:solidFill>
              </a:rPr>
              <a:t>jedan</a:t>
            </a:r>
            <a:r>
              <a:rPr lang="en-US" sz="4800" dirty="0" smtClean="0">
                <a:solidFill>
                  <a:srgbClr val="FF0000"/>
                </a:solidFill>
              </a:rPr>
              <a:t> od </a:t>
            </a:r>
            <a:r>
              <a:rPr lang="en-US" sz="4800" dirty="0" smtClean="0">
                <a:solidFill>
                  <a:srgbClr val="FF0000"/>
                </a:solidFill>
              </a:rPr>
              <a:t>30. </a:t>
            </a:r>
            <a:r>
              <a:rPr lang="en-US" sz="4800" dirty="0" err="1" smtClean="0">
                <a:solidFill>
                  <a:srgbClr val="FF0000"/>
                </a:solidFill>
              </a:rPr>
              <a:t>prvih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ucenika</a:t>
            </a:r>
            <a:r>
              <a:rPr lang="en-US" sz="4800" dirty="0" smtClean="0">
                <a:solidFill>
                  <a:srgbClr val="FF0000"/>
                </a:solidFill>
              </a:rPr>
              <a:t>.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243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348 -0.01411 -0.00087 0.00092 0 -0.01272 C 0.00086 -0.02821 0.00069 -0.0437 0.00156 -0.05919 C 0.00173 -0.06382 0.00659 -0.09364 0.00781 -0.09734 C 0.01041 -0.10544 0.02326 -0.12578 0.03003 -0.12902 C 0.03454 -0.13133 0.0394 -0.13156 0.04444 -0.13318 C 0.05104 -0.1422 0.05607 -0.14497 0.0651 -0.14798 C 0.13281 -0.14729 0.20052 -0.14729 0.26822 -0.1459 C 0.27274 -0.1459 0.27864 -0.14104 0.28246 -0.13966 C 0.30642 -0.13156 0.32934 -0.12023 0.35399 -0.1163 C 0.35659 -0.11492 0.35972 -0.11468 0.3618 -0.11214 C 0.37326 -0.0985 0.36302 -0.10127 0.37447 -0.09087 C 0.3769 -0.08879 0.38003 -0.08856 0.38246 -0.08671 C 0.3894 -0.08162 0.39861 -0.07283 0.40468 -0.06567 C 0.41128 -0.05781 0.41458 -0.04994 0.42065 -0.04231 C 0.42118 -0.04023 0.42152 -0.03815 0.42222 -0.03607 C 0.42361 -0.03237 0.42586 -0.0296 0.4269 -0.02544 C 0.43072 -0.01087 0.43107 0.00601 0.43489 0.02104 C 0.43993 0.06797 0.4394 0.03653 0.44114 0.11815 C 0.44062 0.19352 0.44201 0.26913 0.43958 0.34427 C 0.4394 0.34821 0.43472 0.34936 0.43333 0.35306 C 0.42864 0.36578 0.42725 0.38612 0.42222 0.39954 C 0.41875 0.40855 0.4118 0.41156 0.40781 0.42034 C 0.40086 0.43584 0.40729 0.43144 0.39843 0.43537 C 0.38767 0.46404 0.39322 0.45295 0.38402 0.46936 C 0.37812 0.49295 0.38767 0.45641 0.37934 0.48185 C 0.37361 0.49919 0.37968 0.48994 0.37291 0.49896 C 0.37065 0.50797 0.3644 0.51584 0.36024 0.52393 C 0.3526 0.53873 0.33784 0.56277 0.3269 0.57271 C 0.32586 0.57503 0.32517 0.57734 0.32378 0.57896 C 0.32187 0.5815 0.31909 0.58266 0.31736 0.58543 C 0.31631 0.58705 0.31701 0.59029 0.31579 0.5919 C 0.31423 0.59422 0.31145 0.59445 0.30954 0.59584 C 0.30694 0.59838 0.30572 0.60231 0.30312 0.60462 C 0.29774 0.60878 0.2901 0.61133 0.28402 0.61271 C 0.27829 0.61225 0.27239 0.6111 0.26666 0.61086 C 0.23437 0.60971 0.20208 0.61133 0.16979 0.60855 C 0.15972 0.60786 0.16163 0.6 0.15399 0.59584 C 0.15277 0.59537 0.13368 0.5919 0.13333 0.5919 C 0.11788 0.58173 0.13871 0.59422 0.11267 0.58543 C 0.11076 0.58451 0.10954 0.58219 0.10781 0.58127 C 0.10538 0.57942 0.09895 0.57757 0.0967 0.57688 C 0.09114 0.57341 0.08576 0.57086 0.0809 0.56624 C 0.07864 0.55468 0.07708 0.54312 0.07291 0.53248 C 0.07222 0.52901 0.07222 0.52532 0.07135 0.52208 C 0.07065 0.51884 0.0684 0.51676 0.06822 0.51352 C 0.06684 0.49734 0.08472 0.49225 0.09357 0.49017 C 0.16996 0.49225 0.1592 0.49225 0.21111 0.48832 C 0.21701 0.48323 0.2184 0.47977 0.22534 0.47745 C 0.22638 0.47329 0.22743 0.46913 0.22847 0.46497 C 0.22899 0.46289 0.23003 0.45873 0.23003 0.45873 C 0.22951 0.45456 0.22881 0.45017 0.22847 0.44601 C 0.22708 0.42404 0.23003 0.37503 0.20781 0.36578 C 0.19791 0.34543 0.18663 0.32601 0.17135 0.31283 C 0.16631 0.30844 0.15781 0.30844 0.15225 0.30659 C 0.14618 0.30451 0.14114 0.30011 0.13489 0.29803 C 0.12413 0.28878 0.12881 0.29133 0.10607 0.29179 C 0.05572 0.29271 0.04184 0.29433 0.00312 0.29803 C -0.03733 0.30682 -0.02362 0.30451 -0.10643 0.29803 C -0.10869 0.2978 -0.10938 0.29364 -0.11112 0.29179 C -0.12327 0.2793 -0.13386 0.26844 -0.14445 0.25364 C -0.15261 0.24231 -0.16303 0.23445 -0.16997 0.22196 C -0.18212 0.20046 -0.20452 0.15422 -0.21268 0.12647 C -0.21216 0.12046 -0.21216 0.11399 -0.21112 0.10774 C -0.2106 0.10451 -0.20851 0.10243 -0.20799 0.09942 C -0.20695 0.09456 -0.20816 0.08901 -0.20643 0.08462 C -0.20435 0.0793 -0.20139 0.07283 -0.19688 0.0719 C -0.19323 0.07121 -0.18941 0.07052 -0.18577 0.06982 C -0.16997 0.07052 -0.154 0.07075 -0.1382 0.0719 C -0.12657 0.07283 -0.1033 0.07607 -0.1033 0.07607 C -0.08438 0.08277 -0.07744 0.0837 -0.06198 0.09942 C -0.05521 0.10636 -0.03976 0.11607 -0.03976 0.11607 C -0.03716 0.12046 -0.03473 0.12508 -0.03178 0.12901 C -0.03039 0.13086 -0.0283 0.13133 -0.02709 0.13295 C -0.00938 0.16069 -0.04358 0.11676 -0.01754 0.15214 C -0.01459 0.15607 -0.01077 0.15861 -0.00799 0.16254 C -0.00539 0.16647 -0.00417 0.17156 -0.00157 0.17549 C 0.00381 0.18312 0.00989 0.18959 0.01579 0.1963 C 0.02274 0.20462 0.02864 0.21503 0.03645 0.22196 C 0.0394 0.22474 0.046 0.23029 0.046 0.23029 C 0.05173 0.22959 0.05763 0.22913 0.06336 0.22821 C 0.06562 0.22774 0.06805 0.22797 0.06979 0.22612 C 0.07465 0.22058 0.07864 0.20578 0.08246 0.19861 C 0.08194 0.16532 0.08663 0.13086 0.07934 0.09942 C 0.07256 0.07029 0.05486 0.05711 0.03645 0.04231 C 0.03159 0.03838 0.02743 0.03283 0.02222 0.02959 C 0.01666 0.02636 0.01041 0.02589 0.00468 0.02312 C -0.02674 0.00832 -0.06077 0.00624 -0.09375 0 C -0.12813 0.003 -0.16233 0.00809 -0.19688 0.01063 C -0.21754 0.01503 -0.22917 0.01942 -0.25087 0.02104 C -0.25504 0.02243 -0.25921 0.02451 -0.26355 0.02543 C -0.26928 0.02659 -0.27553 0.0252 -0.28108 0.02751 C -0.28282 0.02821 -0.28264 0.03237 -0.28421 0.03375 C -0.29948 0.0474 -0.2908 0.03445 -0.3 0.04439 C -0.30539 0.05017 -0.30608 0.05618 -0.31268 0.05919 C -0.31737 0.06867 -0.32049 0.07792 -0.32553 0.0867 C -0.32865 0.10774 -0.33264 0.12878 -0.3349 0.15006 C -0.33421 0.16508 -0.33612 0.19861 -0.32379 0.20901 C -0.31875 0.22959 -0.2908 0.21757 -0.27778 0.21549 C -0.27136 0.21271 -0.26875 0.20786 -0.26511 0.20069 C -0.26372 0.19098 -0.26233 0.17526 -0.27153 0.17086 C -0.27466 0.16971 -0.27796 0.16971 -0.28108 0.16901 C -0.29306 0.15815 -0.31441 0.1593 -0.32709 0.15861 C -0.3349 0.16 -0.34341 0.16393 -0.35087 0.16069 C -0.35435 0.15352 -0.35851 0.15075 -0.36198 0.14381 C -0.36441 0.13341 -0.36615 0.13803 -0.37153 0.13086 C -0.37066 0.10196 -0.37344 0.06636 -0.36042 0.04023 C -0.35764 0.02867 -0.3507 0.02589 -0.34289 0.02312 C -0.34028 0.01965 -0.33698 0.01688 -0.3349 0.01271 C -0.33386 0.01063 -0.33316 0.00809 -0.33178 0.00624 C -0.32605 -0.00139 -0.3283 0.00578 -0.32379 -0.00208 C -0.32153 -0.00625 -0.32119 -0.01318 -0.31754 -0.0148 C -0.3106 -0.01781 -0.31441 -0.01642 -0.30643 -0.01896 C -0.30278 -0.02659 -0.30018 -0.0289 -0.29375 -0.03168 C -0.28421 -0.0444 -0.279 -0.04324 -0.26667 -0.04856 C -0.25955 -0.0585 -0.26858 -0.0474 -0.25712 -0.05503 C -0.25382 -0.05734 -0.25139 -0.06197 -0.24775 -0.06336 C -0.23976 -0.06613 -0.23195 -0.06798 -0.22379 -0.06983 C -0.18994 -0.08486 -0.10816 -0.07191 -0.1033 -0.07191 C -0.09428 -0.06798 -0.08334 -0.06705 -0.07466 -0.06127 C -0.07292 -0.06012 -0.07171 -0.05804 -0.06997 -0.05711 C -0.06685 -0.05526 -0.06042 -0.05295 -0.06042 -0.05295 C -0.05886 -0.05156 -0.05747 -0.04948 -0.05556 -0.04856 C -0.05313 -0.0474 -0.05 -0.04833 -0.04775 -0.04648 C -0.0448 -0.04393 -0.04532 -0.03723 -0.04289 -0.03376 C -0.03941 -0.02914 -0.03403 -0.02544 -0.03021 -0.02127 C -0.02379 -0.01434 -0.02136 -0.00925 -0.01268 -0.00648 C -0.00573 0 -0.0099 -0.00255 0 0 Z " pathEditMode="relative" ptsTypes="ffffffffffffffffffffffffffffffffffffffffffffffffffffffffffffffffffffffffffffffffffffffffffffffffffffffffffffffffffffffffffffffff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</TotalTime>
  <Words>90</Words>
  <Application>Microsoft Office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Vuk Stefanovic Karadzic</vt:lpstr>
      <vt:lpstr>Vuk Stefanovic Karadzic je rodjen u Trsicu kod Loznice 7. novembra 1787. godine.</vt:lpstr>
      <vt:lpstr>Vuku Stefanovicu Karadzicu podignut je i spomenik 1937. godine u cast 150. godisnjice njegovog rodjendana.</vt:lpstr>
      <vt:lpstr>Vuk Stefanovic Karadzic je tvorac azbuke koju mi danas koristimo i koja ce se koristiti i vekovima u napred.</vt:lpstr>
      <vt:lpstr>Vukov I Dositejev muzej osnovan je 1949. godine.Pre je tu bila skola u kojoj je Dositej Obradovic bio ucitelj a Vuk Stefanovic Karadzic je bio jedan od 30. prvih ucenika.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Vuk Karadzic</dc:title>
  <dc:creator>LUKA</dc:creator>
  <cp:lastModifiedBy>LUKA</cp:lastModifiedBy>
  <cp:revision>19</cp:revision>
  <dcterms:created xsi:type="dcterms:W3CDTF">2006-08-16T00:00:00Z</dcterms:created>
  <dcterms:modified xsi:type="dcterms:W3CDTF">2013-03-18T13:53:57Z</dcterms:modified>
</cp:coreProperties>
</file>