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08605A-87DD-43CB-9A53-C22FD3159CC2}" type="datetimeFigureOut">
              <a:rPr lang="sr-Latn-RS" smtClean="0"/>
              <a:t>30.1.2014</a:t>
            </a:fld>
            <a:endParaRPr lang="sr-Latn-R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44E49A-0641-463D-8F21-22A56DDA6AD2}" type="slidenum">
              <a:rPr lang="sr-Latn-RS" smtClean="0"/>
              <a:t>‹#›</a:t>
            </a:fld>
            <a:endParaRPr lang="sr-Latn-RS"/>
          </a:p>
        </p:txBody>
      </p:sp>
    </p:spTree>
    <p:extLst>
      <p:ext uri="{BB962C8B-B14F-4D97-AF65-F5344CB8AC3E}">
        <p14:creationId xmlns:p14="http://schemas.microsoft.com/office/powerpoint/2010/main" val="4262078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6844E49A-0641-463D-8F21-22A56DDA6AD2}" type="slidenum">
              <a:rPr lang="sr-Latn-RS" smtClean="0"/>
              <a:t>1</a:t>
            </a:fld>
            <a:endParaRPr lang="sr-Latn-RS"/>
          </a:p>
        </p:txBody>
      </p:sp>
    </p:spTree>
    <p:extLst>
      <p:ext uri="{BB962C8B-B14F-4D97-AF65-F5344CB8AC3E}">
        <p14:creationId xmlns:p14="http://schemas.microsoft.com/office/powerpoint/2010/main" val="785047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6844E49A-0641-463D-8F21-22A56DDA6AD2}" type="slidenum">
              <a:rPr lang="sr-Latn-RS" smtClean="0"/>
              <a:t>2</a:t>
            </a:fld>
            <a:endParaRPr lang="sr-Latn-RS"/>
          </a:p>
        </p:txBody>
      </p:sp>
    </p:spTree>
    <p:extLst>
      <p:ext uri="{BB962C8B-B14F-4D97-AF65-F5344CB8AC3E}">
        <p14:creationId xmlns:p14="http://schemas.microsoft.com/office/powerpoint/2010/main" val="326992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6844E49A-0641-463D-8F21-22A56DDA6AD2}" type="slidenum">
              <a:rPr lang="sr-Latn-RS" smtClean="0"/>
              <a:t>3</a:t>
            </a:fld>
            <a:endParaRPr lang="sr-Latn-RS"/>
          </a:p>
        </p:txBody>
      </p:sp>
    </p:spTree>
    <p:extLst>
      <p:ext uri="{BB962C8B-B14F-4D97-AF65-F5344CB8AC3E}">
        <p14:creationId xmlns:p14="http://schemas.microsoft.com/office/powerpoint/2010/main" val="555816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6844E49A-0641-463D-8F21-22A56DDA6AD2}" type="slidenum">
              <a:rPr lang="sr-Latn-RS" smtClean="0"/>
              <a:t>4</a:t>
            </a:fld>
            <a:endParaRPr lang="sr-Latn-RS"/>
          </a:p>
        </p:txBody>
      </p:sp>
    </p:spTree>
    <p:extLst>
      <p:ext uri="{BB962C8B-B14F-4D97-AF65-F5344CB8AC3E}">
        <p14:creationId xmlns:p14="http://schemas.microsoft.com/office/powerpoint/2010/main" val="132637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6844E49A-0641-463D-8F21-22A56DDA6AD2}" type="slidenum">
              <a:rPr lang="sr-Latn-RS" smtClean="0"/>
              <a:t>5</a:t>
            </a:fld>
            <a:endParaRPr lang="sr-Latn-RS"/>
          </a:p>
        </p:txBody>
      </p:sp>
    </p:spTree>
    <p:extLst>
      <p:ext uri="{BB962C8B-B14F-4D97-AF65-F5344CB8AC3E}">
        <p14:creationId xmlns:p14="http://schemas.microsoft.com/office/powerpoint/2010/main" val="1735201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6844E49A-0641-463D-8F21-22A56DDA6AD2}" type="slidenum">
              <a:rPr lang="sr-Latn-RS" smtClean="0"/>
              <a:t>6</a:t>
            </a:fld>
            <a:endParaRPr lang="sr-Latn-RS"/>
          </a:p>
        </p:txBody>
      </p:sp>
    </p:spTree>
    <p:extLst>
      <p:ext uri="{BB962C8B-B14F-4D97-AF65-F5344CB8AC3E}">
        <p14:creationId xmlns:p14="http://schemas.microsoft.com/office/powerpoint/2010/main" val="4162121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6844E49A-0641-463D-8F21-22A56DDA6AD2}" type="slidenum">
              <a:rPr lang="sr-Latn-RS" smtClean="0"/>
              <a:t>7</a:t>
            </a:fld>
            <a:endParaRPr lang="sr-Latn-RS"/>
          </a:p>
        </p:txBody>
      </p:sp>
    </p:spTree>
    <p:extLst>
      <p:ext uri="{BB962C8B-B14F-4D97-AF65-F5344CB8AC3E}">
        <p14:creationId xmlns:p14="http://schemas.microsoft.com/office/powerpoint/2010/main" val="2788683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70FC0D1-7F46-4672-A2F7-359E08F3A718}" type="datetimeFigureOut">
              <a:rPr lang="sr-Latn-RS" smtClean="0"/>
              <a:t>30.1.2014</a:t>
            </a:fld>
            <a:endParaRPr lang="sr-Latn-RS"/>
          </a:p>
        </p:txBody>
      </p:sp>
      <p:sp>
        <p:nvSpPr>
          <p:cNvPr id="17" name="Footer Placeholder 16"/>
          <p:cNvSpPr>
            <a:spLocks noGrp="1"/>
          </p:cNvSpPr>
          <p:nvPr>
            <p:ph type="ftr" sz="quarter" idx="11"/>
          </p:nvPr>
        </p:nvSpPr>
        <p:spPr/>
        <p:txBody>
          <a:bodyPr/>
          <a:lstStyle/>
          <a:p>
            <a:endParaRPr lang="sr-Latn-RS"/>
          </a:p>
        </p:txBody>
      </p:sp>
      <p:sp>
        <p:nvSpPr>
          <p:cNvPr id="29" name="Slide Number Placeholder 28"/>
          <p:cNvSpPr>
            <a:spLocks noGrp="1"/>
          </p:cNvSpPr>
          <p:nvPr>
            <p:ph type="sldNum" sz="quarter" idx="12"/>
          </p:nvPr>
        </p:nvSpPr>
        <p:spPr/>
        <p:txBody>
          <a:bodyPr/>
          <a:lstStyle/>
          <a:p>
            <a:fld id="{3829FEC6-D195-4AEA-BBE4-749340F4098F}" type="slidenum">
              <a:rPr lang="sr-Latn-RS" smtClean="0"/>
              <a:t>‹#›</a:t>
            </a:fld>
            <a:endParaRPr lang="sr-Latn-R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FC0D1-7F46-4672-A2F7-359E08F3A718}" type="datetimeFigureOut">
              <a:rPr lang="sr-Latn-RS" smtClean="0"/>
              <a:t>30.1.2014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3829FEC6-D195-4AEA-BBE4-749340F4098F}" type="slidenum">
              <a:rPr lang="sr-Latn-RS" smtClean="0"/>
              <a:t>‹#›</a:t>
            </a:fld>
            <a:endParaRPr lang="sr-Latn-R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FC0D1-7F46-4672-A2F7-359E08F3A718}" type="datetimeFigureOut">
              <a:rPr lang="sr-Latn-RS" smtClean="0"/>
              <a:t>30.1.2014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3829FEC6-D195-4AEA-BBE4-749340F4098F}" type="slidenum">
              <a:rPr lang="sr-Latn-RS" smtClean="0"/>
              <a:t>‹#›</a:t>
            </a:fld>
            <a:endParaRPr lang="sr-Latn-R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FC0D1-7F46-4672-A2F7-359E08F3A718}" type="datetimeFigureOut">
              <a:rPr lang="sr-Latn-RS" smtClean="0"/>
              <a:t>30.1.2014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3829FEC6-D195-4AEA-BBE4-749340F4098F}" type="slidenum">
              <a:rPr lang="sr-Latn-RS" smtClean="0"/>
              <a:t>‹#›</a:t>
            </a:fld>
            <a:endParaRPr lang="sr-Latn-R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70FC0D1-7F46-4672-A2F7-359E08F3A718}" type="datetimeFigureOut">
              <a:rPr lang="sr-Latn-RS" smtClean="0"/>
              <a:t>30.1.2014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a:xfrm>
            <a:off x="7924800" y="6416675"/>
            <a:ext cx="762000" cy="365125"/>
          </a:xfrm>
        </p:spPr>
        <p:txBody>
          <a:bodyPr/>
          <a:lstStyle/>
          <a:p>
            <a:fld id="{3829FEC6-D195-4AEA-BBE4-749340F4098F}" type="slidenum">
              <a:rPr lang="sr-Latn-RS" smtClean="0"/>
              <a:t>‹#›</a:t>
            </a:fld>
            <a:endParaRPr lang="sr-Latn-R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0FC0D1-7F46-4672-A2F7-359E08F3A718}" type="datetimeFigureOut">
              <a:rPr lang="sr-Latn-RS" smtClean="0"/>
              <a:t>30.1.2014</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3829FEC6-D195-4AEA-BBE4-749340F4098F}" type="slidenum">
              <a:rPr lang="sr-Latn-RS" smtClean="0"/>
              <a:t>‹#›</a:t>
            </a:fld>
            <a:endParaRPr lang="sr-Latn-R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70FC0D1-7F46-4672-A2F7-359E08F3A718}" type="datetimeFigureOut">
              <a:rPr lang="sr-Latn-RS" smtClean="0"/>
              <a:t>30.1.2014</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3829FEC6-D195-4AEA-BBE4-749340F4098F}" type="slidenum">
              <a:rPr lang="sr-Latn-RS" smtClean="0"/>
              <a:t>‹#›</a:t>
            </a:fld>
            <a:endParaRPr lang="sr-Latn-R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0FC0D1-7F46-4672-A2F7-359E08F3A718}" type="datetimeFigureOut">
              <a:rPr lang="sr-Latn-RS" smtClean="0"/>
              <a:t>30.1.2014</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3829FEC6-D195-4AEA-BBE4-749340F4098F}" type="slidenum">
              <a:rPr lang="sr-Latn-RS" smtClean="0"/>
              <a:t>‹#›</a:t>
            </a:fld>
            <a:endParaRPr lang="sr-Latn-R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FC0D1-7F46-4672-A2F7-359E08F3A718}" type="datetimeFigureOut">
              <a:rPr lang="sr-Latn-RS" smtClean="0"/>
              <a:t>30.1.2014</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3829FEC6-D195-4AEA-BBE4-749340F4098F}" type="slidenum">
              <a:rPr lang="sr-Latn-RS" smtClean="0"/>
              <a:t>‹#›</a:t>
            </a:fld>
            <a:endParaRPr lang="sr-Latn-R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0FC0D1-7F46-4672-A2F7-359E08F3A718}" type="datetimeFigureOut">
              <a:rPr lang="sr-Latn-RS" smtClean="0"/>
              <a:t>30.1.2014</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3829FEC6-D195-4AEA-BBE4-749340F4098F}" type="slidenum">
              <a:rPr lang="sr-Latn-RS" smtClean="0"/>
              <a:t>‹#›</a:t>
            </a:fld>
            <a:endParaRPr lang="sr-Latn-R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70FC0D1-7F46-4672-A2F7-359E08F3A718}" type="datetimeFigureOut">
              <a:rPr lang="sr-Latn-RS" smtClean="0"/>
              <a:t>30.1.2014</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3829FEC6-D195-4AEA-BBE4-749340F4098F}" type="slidenum">
              <a:rPr lang="sr-Latn-RS" smtClean="0"/>
              <a:t>‹#›</a:t>
            </a:fld>
            <a:endParaRPr lang="sr-Latn-R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70FC0D1-7F46-4672-A2F7-359E08F3A718}" type="datetimeFigureOut">
              <a:rPr lang="sr-Latn-RS" smtClean="0"/>
              <a:t>30.1.2014</a:t>
            </a:fld>
            <a:endParaRPr lang="sr-Latn-R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sr-Latn-R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829FEC6-D195-4AEA-BBE4-749340F4098F}" type="slidenum">
              <a:rPr lang="sr-Latn-RS" smtClean="0"/>
              <a:t>‹#›</a:t>
            </a:fld>
            <a:endParaRPr lang="sr-Latn-R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Latn-RS" dirty="0" smtClean="0">
                <a:solidFill>
                  <a:schemeClr val="bg2"/>
                </a:solidFill>
              </a:rPr>
              <a:t>Alisa u zemlji čuda</a:t>
            </a:r>
            <a:endParaRPr lang="sr-Latn-RS" dirty="0">
              <a:solidFill>
                <a:schemeClr val="bg2"/>
              </a:solidFill>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1720" y="2132856"/>
            <a:ext cx="5515281" cy="4136461"/>
          </a:xfrm>
        </p:spPr>
      </p:pic>
    </p:spTree>
    <p:extLst>
      <p:ext uri="{BB962C8B-B14F-4D97-AF65-F5344CB8AC3E}">
        <p14:creationId xmlns:p14="http://schemas.microsoft.com/office/powerpoint/2010/main" val="2114124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sr-Latn-RS" sz="2400" dirty="0" smtClean="0">
                <a:solidFill>
                  <a:schemeClr val="bg2"/>
                </a:solidFill>
              </a:rPr>
              <a:t>„Alisa u zemlji čuda“ je roman iz 1865. godine, koji je napisao engleski pisac Čarls Latvidž Dodžson pod pseudonimom  Luis Kerol. Luis Kerol je bio jedan od najčitanijih engleskih pisaca. Njegova najpoznatija dela su romani „Alisa u zemlji čuda“ i njen nastavak „Alisa s one strane ogledala“.</a:t>
            </a:r>
            <a:endParaRPr lang="sr-Latn-RS" sz="2400" dirty="0">
              <a:solidFill>
                <a:schemeClr val="bg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3808" y="1916832"/>
            <a:ext cx="3199281" cy="4708525"/>
          </a:xfrm>
        </p:spPr>
      </p:pic>
    </p:spTree>
    <p:extLst>
      <p:ext uri="{BB962C8B-B14F-4D97-AF65-F5344CB8AC3E}">
        <p14:creationId xmlns:p14="http://schemas.microsoft.com/office/powerpoint/2010/main" val="2372105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rmAutofit fontScale="90000"/>
          </a:bodyPr>
          <a:lstStyle/>
          <a:p>
            <a:pPr algn="just"/>
            <a:r>
              <a:rPr lang="sr-Latn-RS" sz="2400" dirty="0" smtClean="0">
                <a:solidFill>
                  <a:schemeClr val="bg2"/>
                </a:solidFill>
              </a:rPr>
              <a:t>Knjiga govori o devojčici po imenu Alisa, koja, nakon što propadne kroz zečju rupu, dospeva u svet mašte  u kome žive neobična stvorenja. Alisa sve vreme prati belog zeca, koji stalno gleda na sat i negde kasni. U ovoj čudnoj pustolovini Alisa će popiti napitak za smanjivanje, poješće kolače od kojih će porasti i upoznaće puno veoma neobičnih stvorenja.</a:t>
            </a:r>
            <a:endParaRPr lang="sr-Latn-RS" sz="2400" dirty="0">
              <a:solidFill>
                <a:schemeClr val="bg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4587" y="2382837"/>
            <a:ext cx="4314825" cy="3143250"/>
          </a:xfrm>
        </p:spPr>
      </p:pic>
    </p:spTree>
    <p:extLst>
      <p:ext uri="{BB962C8B-B14F-4D97-AF65-F5344CB8AC3E}">
        <p14:creationId xmlns:p14="http://schemas.microsoft.com/office/powerpoint/2010/main" val="3445002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sr-Latn-RS" sz="2400" dirty="0" smtClean="0">
                <a:solidFill>
                  <a:schemeClr val="bg2"/>
                </a:solidFill>
              </a:rPr>
              <a:t>Alisa je srela veliku plavu gusenicu koja puši čibuk, Vojvotkinju i njenu bebu prase koje kija od bibera, Mačka Cerekala koji nestaje i koji joj je pokazao put do Martovskog Kunića.</a:t>
            </a:r>
            <a:endParaRPr lang="sr-Latn-RS" sz="2400" dirty="0">
              <a:solidFill>
                <a:schemeClr val="bg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2420888"/>
            <a:ext cx="4229726" cy="3383781"/>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2420888"/>
            <a:ext cx="4238625" cy="3390900"/>
          </a:xfrm>
          <a:prstGeom prst="rect">
            <a:avLst/>
          </a:prstGeom>
        </p:spPr>
      </p:pic>
    </p:spTree>
    <p:extLst>
      <p:ext uri="{BB962C8B-B14F-4D97-AF65-F5344CB8AC3E}">
        <p14:creationId xmlns:p14="http://schemas.microsoft.com/office/powerpoint/2010/main" val="3302709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sr-Latn-RS" sz="2400" dirty="0" smtClean="0">
                <a:solidFill>
                  <a:schemeClr val="bg2"/>
                </a:solidFill>
              </a:rPr>
              <a:t>Alisa je bila na čajanci kod Šeširdžije i Martovskog Kunića, a zatim na partiji kroketa sa Kraljicom Srce, koja svima koji joj se ne dopadnu želi da odrubi glave. Upoznala je </a:t>
            </a:r>
            <a:r>
              <a:rPr lang="sr-Latn-RS" sz="2400" dirty="0" smtClean="0">
                <a:solidFill>
                  <a:schemeClr val="bg2"/>
                </a:solidFill>
              </a:rPr>
              <a:t>Lažnu </a:t>
            </a:r>
            <a:r>
              <a:rPr lang="sr-Latn-RS" sz="2400" dirty="0">
                <a:solidFill>
                  <a:schemeClr val="bg2"/>
                </a:solidFill>
              </a:rPr>
              <a:t>K</a:t>
            </a:r>
            <a:r>
              <a:rPr lang="sr-Latn-RS" sz="2400" dirty="0" smtClean="0">
                <a:solidFill>
                  <a:schemeClr val="bg2"/>
                </a:solidFill>
              </a:rPr>
              <a:t>ornjaču </a:t>
            </a:r>
            <a:r>
              <a:rPr lang="sr-Latn-RS" sz="2400" dirty="0" smtClean="0">
                <a:solidFill>
                  <a:schemeClr val="bg2"/>
                </a:solidFill>
              </a:rPr>
              <a:t>koja je stalno tužna. Na kraju je Alisa bila na suđenju kod Kraljice Srce koja prvo donosi presudu, a onda sudi.</a:t>
            </a:r>
            <a:endParaRPr lang="sr-Latn-RS" sz="2400" dirty="0">
              <a:solidFill>
                <a:schemeClr val="bg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573" y="2482792"/>
            <a:ext cx="4291562" cy="325085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420888"/>
            <a:ext cx="4330822" cy="3374666"/>
          </a:xfrm>
          <a:prstGeom prst="rect">
            <a:avLst/>
          </a:prstGeom>
        </p:spPr>
      </p:pic>
    </p:spTree>
    <p:extLst>
      <p:ext uri="{BB962C8B-B14F-4D97-AF65-F5344CB8AC3E}">
        <p14:creationId xmlns:p14="http://schemas.microsoft.com/office/powerpoint/2010/main" val="3716129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rmAutofit fontScale="90000"/>
          </a:bodyPr>
          <a:lstStyle/>
          <a:p>
            <a:pPr algn="just"/>
            <a:r>
              <a:rPr lang="sr-Latn-RS" sz="2400" dirty="0" smtClean="0">
                <a:solidFill>
                  <a:schemeClr val="bg2"/>
                </a:solidFill>
              </a:rPr>
              <a:t>Ova knjiga je oduvek privlačila ljude i inspirisala ih u njihovim maštanjima. Tako su po knjizi snimljeni mnogi filmovi, od kojih su najpoznatiji Diznijev crtani iz 1951. godine i film iz 2010. godine. Pošto mi se knjiga veoma dopala, pogledao sam oba filma i preporučio bih svima da prvo pročitaju knjigu, a onda da pogledaju i filmove.  </a:t>
            </a:r>
            <a:endParaRPr lang="sr-Latn-RS" sz="2400" dirty="0">
              <a:solidFill>
                <a:schemeClr val="bg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5616" y="2348880"/>
            <a:ext cx="2664296" cy="395687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7982" y="2276872"/>
            <a:ext cx="2921000" cy="4038600"/>
          </a:xfrm>
          <a:prstGeom prst="rect">
            <a:avLst/>
          </a:prstGeom>
        </p:spPr>
      </p:pic>
    </p:spTree>
    <p:extLst>
      <p:ext uri="{BB962C8B-B14F-4D97-AF65-F5344CB8AC3E}">
        <p14:creationId xmlns:p14="http://schemas.microsoft.com/office/powerpoint/2010/main" val="1244871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04864"/>
            <a:ext cx="8229600" cy="1143000"/>
          </a:xfrm>
        </p:spPr>
        <p:txBody>
          <a:bodyPr>
            <a:normAutofit fontScale="90000"/>
          </a:bodyPr>
          <a:lstStyle/>
          <a:p>
            <a:r>
              <a:rPr lang="sr-Latn-RS" sz="9600" dirty="0" smtClean="0">
                <a:solidFill>
                  <a:schemeClr val="bg2"/>
                </a:solidFill>
              </a:rPr>
              <a:t>Kraj</a:t>
            </a:r>
            <a:r>
              <a:rPr lang="sr-Latn-RS" dirty="0" smtClean="0">
                <a:solidFill>
                  <a:schemeClr val="bg2"/>
                </a:solidFill>
              </a:rPr>
              <a:t> </a:t>
            </a:r>
            <a:r>
              <a:rPr lang="sr-Latn-RS" sz="10700" dirty="0" smtClean="0">
                <a:solidFill>
                  <a:schemeClr val="bg2"/>
                </a:solidFill>
              </a:rPr>
              <a:t>!!!!</a:t>
            </a:r>
            <a:endParaRPr lang="sr-Latn-RS" sz="10700" dirty="0">
              <a:solidFill>
                <a:schemeClr val="bg2"/>
              </a:solidFill>
            </a:endParaRPr>
          </a:p>
        </p:txBody>
      </p:sp>
      <p:sp>
        <p:nvSpPr>
          <p:cNvPr id="4" name="TextBox 3"/>
          <p:cNvSpPr txBox="1"/>
          <p:nvPr/>
        </p:nvSpPr>
        <p:spPr>
          <a:xfrm>
            <a:off x="899592" y="4725144"/>
            <a:ext cx="1904752" cy="369332"/>
          </a:xfrm>
          <a:prstGeom prst="rect">
            <a:avLst/>
          </a:prstGeom>
          <a:noFill/>
        </p:spPr>
        <p:txBody>
          <a:bodyPr wrap="none" rtlCol="0">
            <a:spAutoFit/>
          </a:bodyPr>
          <a:lstStyle/>
          <a:p>
            <a:r>
              <a:rPr lang="sr-Latn-RS" dirty="0" smtClean="0"/>
              <a:t>Luka Marković 4/6</a:t>
            </a:r>
            <a:endParaRPr lang="sr-Latn-RS" dirty="0"/>
          </a:p>
        </p:txBody>
      </p:sp>
    </p:spTree>
    <p:extLst>
      <p:ext uri="{BB962C8B-B14F-4D97-AF65-F5344CB8AC3E}">
        <p14:creationId xmlns:p14="http://schemas.microsoft.com/office/powerpoint/2010/main" val="38552507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98</TotalTime>
  <Words>299</Words>
  <Application>Microsoft Office PowerPoint</Application>
  <PresentationFormat>On-screen Show (4:3)</PresentationFormat>
  <Paragraphs>15</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Apex</vt:lpstr>
      <vt:lpstr>Alisa u zemlji čuda</vt:lpstr>
      <vt:lpstr>„Alisa u zemlji čuda“ je roman iz 1865. godine, koji je napisao engleski pisac Čarls Latvidž Dodžson pod pseudonimom  Luis Kerol. Luis Kerol je bio jedan od najčitanijih engleskih pisaca. Njegova najpoznatija dela su romani „Alisa u zemlji čuda“ i njen nastavak „Alisa s one strane ogledala“.</vt:lpstr>
      <vt:lpstr>Knjiga govori o devojčici po imenu Alisa, koja, nakon što propadne kroz zečju rupu, dospeva u svet mašte  u kome žive neobična stvorenja. Alisa sve vreme prati belog zeca, koji stalno gleda na sat i negde kasni. U ovoj čudnoj pustolovini Alisa će popiti napitak za smanjivanje, poješće kolače od kojih će porasti i upoznaće puno veoma neobičnih stvorenja.</vt:lpstr>
      <vt:lpstr>Alisa je srela veliku plavu gusenicu koja puši čibuk, Vojvotkinju i njenu bebu prase koje kija od bibera, Mačka Cerekala koji nestaje i koji joj je pokazao put do Martovskog Kunića.</vt:lpstr>
      <vt:lpstr>Alisa je bila na čajanci kod Šeširdžije i Martovskog Kunića, a zatim na partiji kroketa sa Kraljicom Srce, koja svima koji joj se ne dopadnu želi da odrubi glave. Upoznala je Lažnu Kornjaču koja je stalno tužna. Na kraju je Alisa bila na suđenju kod Kraljice Srce koja prvo donosi presudu, a onda sudi.</vt:lpstr>
      <vt:lpstr>Ova knjiga je oduvek privlačila ljude i inspirisala ih u njihovim maštanjima. Tako su po knjizi snimljeni mnogi filmovi, od kojih su najpoznatiji Diznijev crtani iz 1951. godine i film iz 2010. godine. Pošto mi se knjiga veoma dopala, pogledao sam oba filma i preporučio bih svima da prvo pročitaju knjigu, a onda da pogledaju i filmove.  </vt:lpstr>
      <vt:lpstr>Kraj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Bojana</dc:creator>
  <cp:lastModifiedBy>Bojana</cp:lastModifiedBy>
  <cp:revision>13</cp:revision>
  <dcterms:created xsi:type="dcterms:W3CDTF">2014-01-30T14:17:52Z</dcterms:created>
  <dcterms:modified xsi:type="dcterms:W3CDTF">2014-01-30T19:25:51Z</dcterms:modified>
</cp:coreProperties>
</file>