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custShowLst>
    <p:custShow name="Custom Show 1" id="0">
      <p:sldLst>
        <p:sld r:id="rId2"/>
        <p:sld r:id="rId3"/>
        <p:sld r:id="rId4"/>
        <p:sld r:id="rId5"/>
        <p:sld r:id="rId6"/>
        <p:sld r:id="rId7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20" autoAdjust="0"/>
  </p:normalViewPr>
  <p:slideViewPr>
    <p:cSldViewPr>
      <p:cViewPr varScale="1">
        <p:scale>
          <a:sx n="67" d="100"/>
          <a:sy n="67" d="100"/>
        </p:scale>
        <p:origin x="-4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6E542-A330-4F4C-BB58-B8E89609BF59}" type="datetimeFigureOut">
              <a:rPr lang="en-US" smtClean="0"/>
              <a:t>1/31/2013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875FE-0E03-438D-B4DF-5E3AABD92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46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/>
          <a:lstStyle/>
          <a:p>
            <a:r>
              <a:rPr lang="en-US" sz="8000" dirty="0" smtClean="0">
                <a:solidFill>
                  <a:schemeClr val="bg1"/>
                </a:solidFill>
              </a:rPr>
              <a:t>REKA  </a:t>
            </a:r>
            <a:r>
              <a:rPr lang="en-US" dirty="0" smtClean="0"/>
              <a:t> </a:t>
            </a:r>
            <a:r>
              <a:rPr lang="en-US" sz="8000" dirty="0" smtClean="0">
                <a:solidFill>
                  <a:schemeClr val="bg1"/>
                </a:solidFill>
              </a:rPr>
              <a:t>SAVA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891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6"/>
    </mc:Choice>
    <mc:Fallback xmlns="">
      <p:transition spd="slow" advTm="49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5867399"/>
          </a:xfrm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Reka</a:t>
            </a:r>
            <a:r>
              <a:rPr lang="en-US" dirty="0" smtClean="0">
                <a:solidFill>
                  <a:schemeClr val="bg1"/>
                </a:solidFill>
              </a:rPr>
              <a:t> Sava </a:t>
            </a:r>
            <a:r>
              <a:rPr lang="en-US" dirty="0" err="1" smtClean="0">
                <a:solidFill>
                  <a:schemeClr val="bg1"/>
                </a:solidFill>
              </a:rPr>
              <a:t>izvire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Kranjskoj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gori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Sloveniji.Duga</a:t>
            </a:r>
            <a:r>
              <a:rPr lang="en-US" dirty="0" smtClean="0">
                <a:solidFill>
                  <a:schemeClr val="bg1"/>
                </a:solidFill>
              </a:rPr>
              <a:t> je 940 </a:t>
            </a:r>
            <a:r>
              <a:rPr lang="en-US" dirty="0" err="1" smtClean="0">
                <a:solidFill>
                  <a:schemeClr val="bg1"/>
                </a:solidFill>
              </a:rPr>
              <a:t>kilometara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 </a:t>
            </a:r>
            <a:r>
              <a:rPr lang="en-US" dirty="0" err="1" smtClean="0">
                <a:solidFill>
                  <a:schemeClr val="bg1"/>
                </a:solidFill>
              </a:rPr>
              <a:t>svoje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putovanje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zavrsava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Beogradu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gde</a:t>
            </a:r>
            <a:r>
              <a:rPr lang="en-US" dirty="0" smtClean="0">
                <a:solidFill>
                  <a:schemeClr val="bg1"/>
                </a:solidFill>
              </a:rPr>
              <a:t> se </a:t>
            </a:r>
            <a:r>
              <a:rPr lang="en-US" dirty="0" err="1" smtClean="0">
                <a:solidFill>
                  <a:schemeClr val="bg1"/>
                </a:solidFill>
              </a:rPr>
              <a:t>uliva</a:t>
            </a:r>
            <a:r>
              <a:rPr lang="en-US" dirty="0" smtClean="0">
                <a:solidFill>
                  <a:schemeClr val="bg1"/>
                </a:solidFill>
              </a:rPr>
              <a:t> u </a:t>
            </a:r>
            <a:r>
              <a:rPr lang="en-US" dirty="0" err="1" smtClean="0">
                <a:solidFill>
                  <a:schemeClr val="bg1"/>
                </a:solidFill>
              </a:rPr>
              <a:t>Dunav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ispod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Kalemegdana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040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47"/>
    </mc:Choice>
    <mc:Fallback xmlns="">
      <p:transition spd="slow" advTm="120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4800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YUSwissI" pitchFamily="2" charset="0"/>
              </a:rPr>
              <a:t>Na </a:t>
            </a:r>
            <a:r>
              <a:rPr lang="en-US" dirty="0" err="1" smtClean="0">
                <a:latin typeface="YUSwissI" pitchFamily="2" charset="0"/>
              </a:rPr>
              <a:t>Savi</a:t>
            </a:r>
            <a:r>
              <a:rPr lang="en-US" dirty="0" smtClean="0">
                <a:latin typeface="YUSwissI" pitchFamily="2" charset="0"/>
              </a:rPr>
              <a:t> se </a:t>
            </a:r>
            <a:r>
              <a:rPr lang="en-US" dirty="0" err="1" smtClean="0">
                <a:latin typeface="YUSwissI" pitchFamily="2" charset="0"/>
              </a:rPr>
              <a:t>nalazi</a:t>
            </a:r>
            <a:r>
              <a:rPr lang="en-US" dirty="0" smtClean="0">
                <a:latin typeface="YUSwissI" pitchFamily="2" charset="0"/>
              </a:rPr>
              <a:t> </a:t>
            </a:r>
            <a:r>
              <a:rPr lang="en-US" dirty="0" err="1" smtClean="0">
                <a:latin typeface="YUSwissI" pitchFamily="2" charset="0"/>
              </a:rPr>
              <a:t>popularno</a:t>
            </a:r>
            <a:r>
              <a:rPr lang="en-US" dirty="0" smtClean="0">
                <a:latin typeface="YUSwissI" pitchFamily="2" charset="0"/>
              </a:rPr>
              <a:t> </a:t>
            </a:r>
            <a:r>
              <a:rPr lang="en-US" dirty="0" err="1" smtClean="0">
                <a:latin typeface="YUSwissI" pitchFamily="2" charset="0"/>
              </a:rPr>
              <a:t>Beogradsko</a:t>
            </a:r>
            <a:r>
              <a:rPr lang="en-US" dirty="0" smtClean="0">
                <a:latin typeface="YUSwissI" pitchFamily="2" charset="0"/>
              </a:rPr>
              <a:t> </a:t>
            </a:r>
            <a:r>
              <a:rPr lang="en-US" dirty="0" err="1" smtClean="0">
                <a:latin typeface="YUSwissI" pitchFamily="2" charset="0"/>
              </a:rPr>
              <a:t>izletiste</a:t>
            </a:r>
            <a:r>
              <a:rPr lang="en-US" dirty="0" smtClean="0">
                <a:latin typeface="YUSwissI" pitchFamily="2" charset="0"/>
              </a:rPr>
              <a:t> Ada </a:t>
            </a:r>
            <a:r>
              <a:rPr lang="en-US" dirty="0" err="1" smtClean="0">
                <a:latin typeface="YUSwissI" pitchFamily="2" charset="0"/>
              </a:rPr>
              <a:t>Ciganlija</a:t>
            </a:r>
            <a:r>
              <a:rPr lang="en-US" dirty="0" smtClean="0">
                <a:latin typeface="YUSwissI" pitchFamily="2" charset="0"/>
              </a:rPr>
              <a:t>.</a:t>
            </a:r>
            <a:br>
              <a:rPr lang="en-US" dirty="0" smtClean="0">
                <a:latin typeface="YUSwissI" pitchFamily="2" charset="0"/>
              </a:rPr>
            </a:br>
            <a:r>
              <a:rPr lang="en-US" dirty="0" smtClean="0">
                <a:latin typeface="YUSwissI" pitchFamily="2" charset="0"/>
              </a:rPr>
              <a:t>Ada </a:t>
            </a:r>
            <a:r>
              <a:rPr lang="en-US" dirty="0" err="1" smtClean="0">
                <a:latin typeface="YUSwissI" pitchFamily="2" charset="0"/>
              </a:rPr>
              <a:t>Ciganlija</a:t>
            </a:r>
            <a:r>
              <a:rPr lang="en-US" dirty="0" smtClean="0">
                <a:latin typeface="YUSwissI" pitchFamily="2" charset="0"/>
              </a:rPr>
              <a:t> je </a:t>
            </a:r>
            <a:r>
              <a:rPr lang="en-US" dirty="0" err="1" smtClean="0">
                <a:latin typeface="YUSwissI" pitchFamily="2" charset="0"/>
              </a:rPr>
              <a:t>ve</a:t>
            </a:r>
            <a:r>
              <a:rPr lang="en-US" dirty="0" smtClean="0">
                <a:latin typeface="YUSwissI" pitchFamily="2" charset="0"/>
              </a:rPr>
              <a:t>{</a:t>
            </a:r>
            <a:r>
              <a:rPr lang="en-US" dirty="0" err="1" smtClean="0">
                <a:latin typeface="YUSwissI" pitchFamily="2" charset="0"/>
              </a:rPr>
              <a:t>tacko</a:t>
            </a:r>
            <a:r>
              <a:rPr lang="en-US" dirty="0" smtClean="0">
                <a:latin typeface="YUSwissI" pitchFamily="2" charset="0"/>
              </a:rPr>
              <a:t> </a:t>
            </a:r>
            <a:r>
              <a:rPr lang="en-US" dirty="0" err="1" smtClean="0">
                <a:latin typeface="YUSwissI" pitchFamily="2" charset="0"/>
              </a:rPr>
              <a:t>jezero</a:t>
            </a:r>
            <a:r>
              <a:rPr lang="en-US" dirty="0" smtClean="0">
                <a:latin typeface="YUSwissI" pitchFamily="2" charset="0"/>
              </a:rPr>
              <a:t> </a:t>
            </a:r>
            <a:r>
              <a:rPr lang="en-US" dirty="0" err="1" smtClean="0">
                <a:latin typeface="YUSwissI" pitchFamily="2" charset="0"/>
              </a:rPr>
              <a:t>na</a:t>
            </a:r>
            <a:r>
              <a:rPr lang="en-US" dirty="0" smtClean="0">
                <a:latin typeface="YUSwissI" pitchFamily="2" charset="0"/>
              </a:rPr>
              <a:t> </a:t>
            </a:r>
            <a:r>
              <a:rPr lang="en-US" dirty="0" err="1" smtClean="0">
                <a:latin typeface="YUSwissI" pitchFamily="2" charset="0"/>
              </a:rPr>
              <a:t>kome</a:t>
            </a:r>
            <a:r>
              <a:rPr lang="en-US" dirty="0" smtClean="0">
                <a:latin typeface="YUSwissI" pitchFamily="2" charset="0"/>
              </a:rPr>
              <a:t> </a:t>
            </a:r>
            <a:r>
              <a:rPr lang="en-US" dirty="0" err="1" smtClean="0">
                <a:latin typeface="YUSwissI" pitchFamily="2" charset="0"/>
              </a:rPr>
              <a:t>mo`ete</a:t>
            </a:r>
            <a:r>
              <a:rPr lang="en-US" dirty="0" smtClean="0">
                <a:latin typeface="YUSwissI" pitchFamily="2" charset="0"/>
              </a:rPr>
              <a:t> </a:t>
            </a:r>
            <a:r>
              <a:rPr lang="en-US" dirty="0" err="1" smtClean="0">
                <a:latin typeface="YUSwissI" pitchFamily="2" charset="0"/>
              </a:rPr>
              <a:t>skijati</a:t>
            </a:r>
            <a:r>
              <a:rPr lang="en-US" dirty="0" smtClean="0">
                <a:latin typeface="YUSwissI" pitchFamily="2" charset="0"/>
              </a:rPr>
              <a:t> </a:t>
            </a:r>
            <a:r>
              <a:rPr lang="en-US" dirty="0" err="1" smtClean="0">
                <a:latin typeface="YUSwissI" pitchFamily="2" charset="0"/>
              </a:rPr>
              <a:t>na</a:t>
            </a:r>
            <a:r>
              <a:rPr lang="en-US" dirty="0" smtClean="0">
                <a:latin typeface="YUSwissI" pitchFamily="2" charset="0"/>
              </a:rPr>
              <a:t> </a:t>
            </a:r>
            <a:r>
              <a:rPr lang="en-US" dirty="0" err="1" smtClean="0">
                <a:latin typeface="YUSwissI" pitchFamily="2" charset="0"/>
              </a:rPr>
              <a:t>vodi,skakati</a:t>
            </a:r>
            <a:r>
              <a:rPr lang="en-US" dirty="0" smtClean="0">
                <a:latin typeface="YUSwissI" pitchFamily="2" charset="0"/>
              </a:rPr>
              <a:t> </a:t>
            </a:r>
            <a:r>
              <a:rPr lang="en-US" dirty="0" err="1" smtClean="0">
                <a:latin typeface="YUSwissI" pitchFamily="2" charset="0"/>
              </a:rPr>
              <a:t>sa</a:t>
            </a:r>
            <a:r>
              <a:rPr lang="en-US" dirty="0" smtClean="0">
                <a:latin typeface="YUSwissI" pitchFamily="2" charset="0"/>
              </a:rPr>
              <a:t> ban””</a:t>
            </a:r>
            <a:r>
              <a:rPr lang="en-US" dirty="0" err="1" smtClean="0">
                <a:latin typeface="YUSwissI" pitchFamily="2" charset="0"/>
              </a:rPr>
              <a:t>d`i</a:t>
            </a:r>
            <a:r>
              <a:rPr lang="en-US" dirty="0" smtClean="0">
                <a:latin typeface="YUSwissI" pitchFamily="2" charset="0"/>
              </a:rPr>
              <a:t> </a:t>
            </a:r>
            <a:r>
              <a:rPr lang="en-US" dirty="0" err="1" smtClean="0">
                <a:latin typeface="YUSwissI" pitchFamily="2" charset="0"/>
              </a:rPr>
              <a:t>d`ampinga,plivati</a:t>
            </a:r>
            <a:r>
              <a:rPr lang="en-US" dirty="0" smtClean="0">
                <a:latin typeface="YUSwissI" pitchFamily="2" charset="0"/>
              </a:rPr>
              <a:t> </a:t>
            </a:r>
            <a:r>
              <a:rPr lang="en-US" dirty="0" smtClean="0">
                <a:latin typeface="YUSwissI" pitchFamily="2" charset="0"/>
              </a:rPr>
              <a:t>i </a:t>
            </a:r>
            <a:r>
              <a:rPr lang="en-US" dirty="0" err="1" smtClean="0">
                <a:latin typeface="YUSwissI" pitchFamily="2" charset="0"/>
              </a:rPr>
              <a:t>voziti</a:t>
            </a:r>
            <a:r>
              <a:rPr lang="en-US" dirty="0" smtClean="0">
                <a:latin typeface="YUSwissI" pitchFamily="2" charset="0"/>
              </a:rPr>
              <a:t> </a:t>
            </a:r>
            <a:r>
              <a:rPr lang="en-US" dirty="0" err="1" smtClean="0">
                <a:latin typeface="YUSwissI" pitchFamily="2" charset="0"/>
              </a:rPr>
              <a:t>razne</a:t>
            </a:r>
            <a:r>
              <a:rPr lang="en-US" dirty="0" smtClean="0">
                <a:latin typeface="YUSwissI" pitchFamily="2" charset="0"/>
              </a:rPr>
              <a:t> </a:t>
            </a:r>
            <a:r>
              <a:rPr lang="en-US" dirty="0">
                <a:latin typeface="YUSwissI" pitchFamily="2" charset="0"/>
              </a:rPr>
              <a:t>~</a:t>
            </a:r>
            <a:r>
              <a:rPr lang="en-US" dirty="0" err="1" smtClean="0">
                <a:latin typeface="YUSwissI" pitchFamily="2" charset="0"/>
              </a:rPr>
              <a:t>amce</a:t>
            </a:r>
            <a:r>
              <a:rPr lang="en-US" dirty="0" smtClean="0">
                <a:latin typeface="YUSwissI" pitchFamily="2" charset="0"/>
              </a:rPr>
              <a:t>.</a:t>
            </a:r>
            <a:endParaRPr lang="en-US" dirty="0">
              <a:latin typeface="YUSwissI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649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99"/>
    </mc:Choice>
    <mc:Fallback xmlns="">
      <p:transition spd="slow" advTm="16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YUSwissI" pitchFamily="2" charset="0"/>
              </a:rPr>
              <a:t>Na </a:t>
            </a:r>
            <a:r>
              <a:rPr lang="en-US" dirty="0" err="1" smtClean="0">
                <a:solidFill>
                  <a:srgbClr val="FF0000"/>
                </a:solidFill>
                <a:latin typeface="YUSwissI" pitchFamily="2" charset="0"/>
              </a:rPr>
              <a:t>Adi</a:t>
            </a:r>
            <a:r>
              <a:rPr lang="en-US" dirty="0" smtClean="0">
                <a:solidFill>
                  <a:srgbClr val="FF0000"/>
                </a:solidFill>
                <a:latin typeface="YUSwissI" pitchFamily="2" charset="0"/>
              </a:rPr>
              <a:t> se </a:t>
            </a:r>
            <a:r>
              <a:rPr lang="en-US" dirty="0" err="1" smtClean="0">
                <a:solidFill>
                  <a:srgbClr val="FF0000"/>
                </a:solidFill>
                <a:latin typeface="YUSwissI" pitchFamily="2" charset="0"/>
              </a:rPr>
              <a:t>nalazi</a:t>
            </a:r>
            <a:r>
              <a:rPr lang="en-US" dirty="0" smtClean="0">
                <a:solidFill>
                  <a:srgbClr val="FF0000"/>
                </a:solidFill>
                <a:latin typeface="YUSwissI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YUSwissI" pitchFamily="2" charset="0"/>
              </a:rPr>
              <a:t>novi</a:t>
            </a:r>
            <a:r>
              <a:rPr lang="en-US" dirty="0" smtClean="0">
                <a:solidFill>
                  <a:srgbClr val="FF0000"/>
                </a:solidFill>
                <a:latin typeface="YUSwissI" pitchFamily="2" charset="0"/>
              </a:rPr>
              <a:t> most </a:t>
            </a:r>
            <a:r>
              <a:rPr lang="en-US" dirty="0" err="1" smtClean="0">
                <a:solidFill>
                  <a:srgbClr val="FF0000"/>
                </a:solidFill>
                <a:latin typeface="YUSwissI" pitchFamily="2" charset="0"/>
              </a:rPr>
              <a:t>koji</a:t>
            </a:r>
            <a:r>
              <a:rPr lang="en-US" dirty="0" smtClean="0">
                <a:solidFill>
                  <a:srgbClr val="FF0000"/>
                </a:solidFill>
                <a:latin typeface="YUSwissI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YUSwissI" pitchFamily="2" charset="0"/>
              </a:rPr>
              <a:t>spaja</a:t>
            </a:r>
            <a:r>
              <a:rPr lang="en-US" dirty="0" smtClean="0">
                <a:solidFill>
                  <a:srgbClr val="FF0000"/>
                </a:solidFill>
                <a:latin typeface="YUSwissI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YUSwissI" pitchFamily="2" charset="0"/>
              </a:rPr>
              <a:t>stari</a:t>
            </a:r>
            <a:r>
              <a:rPr lang="en-US" dirty="0" smtClean="0">
                <a:solidFill>
                  <a:srgbClr val="FF0000"/>
                </a:solidFill>
                <a:latin typeface="YUSwissI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YUSwissI" pitchFamily="2" charset="0"/>
              </a:rPr>
              <a:t>i </a:t>
            </a:r>
            <a:r>
              <a:rPr lang="en-US" dirty="0" smtClean="0">
                <a:solidFill>
                  <a:srgbClr val="FF0000"/>
                </a:solidFill>
                <a:latin typeface="YUSwissI" pitchFamily="2" charset="0"/>
              </a:rPr>
              <a:t>Novi </a:t>
            </a:r>
            <a:r>
              <a:rPr lang="en-US" dirty="0" err="1" smtClean="0">
                <a:solidFill>
                  <a:srgbClr val="FF0000"/>
                </a:solidFill>
                <a:latin typeface="YUSwissI" pitchFamily="2" charset="0"/>
              </a:rPr>
              <a:t>Beograd.Most</a:t>
            </a:r>
            <a:r>
              <a:rPr lang="en-US" dirty="0" smtClean="0">
                <a:solidFill>
                  <a:srgbClr val="FF0000"/>
                </a:solidFill>
                <a:latin typeface="YUSwissI" pitchFamily="2" charset="0"/>
              </a:rPr>
              <a:t> je </a:t>
            </a:r>
            <a:r>
              <a:rPr lang="en-US" dirty="0" err="1" smtClean="0">
                <a:solidFill>
                  <a:srgbClr val="FF0000"/>
                </a:solidFill>
                <a:latin typeface="YUSwissI" pitchFamily="2" charset="0"/>
              </a:rPr>
              <a:t>duga~ak</a:t>
            </a:r>
            <a:r>
              <a:rPr lang="en-US" dirty="0" smtClean="0">
                <a:solidFill>
                  <a:srgbClr val="FF0000"/>
                </a:solidFill>
                <a:latin typeface="YUSwissI" pitchFamily="2" charset="0"/>
              </a:rPr>
              <a:t> 996 </a:t>
            </a:r>
            <a:r>
              <a:rPr lang="en-US" dirty="0" err="1" smtClean="0">
                <a:solidFill>
                  <a:srgbClr val="FF0000"/>
                </a:solidFill>
                <a:latin typeface="YUSwissI" pitchFamily="2" charset="0"/>
              </a:rPr>
              <a:t>metara</a:t>
            </a:r>
            <a:r>
              <a:rPr lang="en-US" dirty="0" smtClean="0">
                <a:solidFill>
                  <a:srgbClr val="FF0000"/>
                </a:solidFill>
                <a:latin typeface="YUSwissI" pitchFamily="2" charset="0"/>
              </a:rPr>
              <a:t>,{</a:t>
            </a:r>
            <a:r>
              <a:rPr lang="en-US" dirty="0" err="1" smtClean="0">
                <a:solidFill>
                  <a:srgbClr val="FF0000"/>
                </a:solidFill>
                <a:latin typeface="YUSwissI" pitchFamily="2" charset="0"/>
              </a:rPr>
              <a:t>irok</a:t>
            </a:r>
            <a:r>
              <a:rPr lang="en-US" dirty="0" smtClean="0">
                <a:solidFill>
                  <a:srgbClr val="FF0000"/>
                </a:solidFill>
                <a:latin typeface="YUSwissI" pitchFamily="2" charset="0"/>
              </a:rPr>
              <a:t> 45,5 </a:t>
            </a:r>
            <a:r>
              <a:rPr lang="en-US" dirty="0" smtClean="0">
                <a:solidFill>
                  <a:srgbClr val="FF0000"/>
                </a:solidFill>
                <a:latin typeface="YUSwissI" pitchFamily="2" charset="0"/>
              </a:rPr>
              <a:t>i </a:t>
            </a:r>
            <a:r>
              <a:rPr lang="en-US" dirty="0" err="1" smtClean="0">
                <a:solidFill>
                  <a:srgbClr val="FF0000"/>
                </a:solidFill>
                <a:latin typeface="YUSwissI" pitchFamily="2" charset="0"/>
              </a:rPr>
              <a:t>visok</a:t>
            </a:r>
            <a:r>
              <a:rPr lang="en-US" dirty="0" smtClean="0">
                <a:solidFill>
                  <a:srgbClr val="FF0000"/>
                </a:solidFill>
                <a:latin typeface="YUSwissI" pitchFamily="2" charset="0"/>
              </a:rPr>
              <a:t> 200 </a:t>
            </a:r>
            <a:r>
              <a:rPr lang="en-US" dirty="0" err="1" smtClean="0">
                <a:solidFill>
                  <a:srgbClr val="FF0000"/>
                </a:solidFill>
                <a:latin typeface="YUSwissI" pitchFamily="2" charset="0"/>
              </a:rPr>
              <a:t>metara</a:t>
            </a:r>
            <a:r>
              <a:rPr lang="en-US" dirty="0" smtClean="0">
                <a:solidFill>
                  <a:srgbClr val="FF0000"/>
                </a:solidFill>
                <a:latin typeface="YUSwissI" pitchFamily="2" charset="0"/>
              </a:rPr>
              <a:t>.</a:t>
            </a:r>
            <a:endParaRPr lang="en-US" dirty="0">
              <a:solidFill>
                <a:srgbClr val="FF0000"/>
              </a:solidFill>
              <a:latin typeface="YUSwissI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08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54"/>
    </mc:Choice>
    <mc:Fallback xmlns="">
      <p:transition spd="slow" advTm="136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29600" cy="632460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5400" dirty="0" smtClean="0">
                <a:latin typeface="YUSwissI" pitchFamily="2" charset="0"/>
              </a:rPr>
              <a:t>U </a:t>
            </a:r>
            <a:r>
              <a:rPr lang="en-US" sz="5400" dirty="0" err="1" smtClean="0">
                <a:latin typeface="YUSwissI" pitchFamily="2" charset="0"/>
              </a:rPr>
              <a:t>blizini</a:t>
            </a:r>
            <a:r>
              <a:rPr lang="en-US" sz="5400" dirty="0" smtClean="0">
                <a:latin typeface="YUSwissI" pitchFamily="2" charset="0"/>
              </a:rPr>
              <a:t> Ade </a:t>
            </a:r>
            <a:r>
              <a:rPr lang="en-US" sz="5400" dirty="0" err="1" smtClean="0">
                <a:latin typeface="YUSwissI" pitchFamily="2" charset="0"/>
              </a:rPr>
              <a:t>kod</a:t>
            </a:r>
            <a:r>
              <a:rPr lang="en-US" sz="5400" dirty="0" smtClean="0">
                <a:latin typeface="YUSwissI" pitchFamily="2" charset="0"/>
              </a:rPr>
              <a:t> Maki{a </a:t>
            </a:r>
            <a:r>
              <a:rPr lang="en-US" sz="5400" dirty="0" err="1" smtClean="0">
                <a:latin typeface="YUSwissI" pitchFamily="2" charset="0"/>
              </a:rPr>
              <a:t>nalazi</a:t>
            </a:r>
            <a:r>
              <a:rPr lang="en-US" sz="5400" dirty="0" smtClean="0">
                <a:latin typeface="YUSwissI" pitchFamily="2" charset="0"/>
              </a:rPr>
              <a:t> se </a:t>
            </a:r>
            <a:r>
              <a:rPr lang="en-US" sz="5400" dirty="0" err="1" smtClean="0">
                <a:latin typeface="YUSwissI" pitchFamily="2" charset="0"/>
              </a:rPr>
              <a:t>moj</a:t>
            </a:r>
            <a:r>
              <a:rPr lang="en-US" sz="5400" dirty="0" smtClean="0">
                <a:latin typeface="YUSwissI" pitchFamily="2" charset="0"/>
              </a:rPr>
              <a:t> </a:t>
            </a:r>
            <a:r>
              <a:rPr lang="en-US" sz="5400" dirty="0" err="1" smtClean="0">
                <a:latin typeface="YUSwissI" pitchFamily="2" charset="0"/>
              </a:rPr>
              <a:t>splav,na</a:t>
            </a:r>
            <a:r>
              <a:rPr lang="en-US" sz="5400" dirty="0" smtClean="0">
                <a:latin typeface="YUSwissI" pitchFamily="2" charset="0"/>
              </a:rPr>
              <a:t> </a:t>
            </a:r>
            <a:r>
              <a:rPr lang="en-US" sz="5400" dirty="0" err="1" smtClean="0">
                <a:latin typeface="YUSwissI" pitchFamily="2" charset="0"/>
              </a:rPr>
              <a:t>kome</a:t>
            </a:r>
            <a:r>
              <a:rPr lang="en-US" sz="5400" dirty="0" smtClean="0">
                <a:latin typeface="YUSwissI" pitchFamily="2" charset="0"/>
              </a:rPr>
              <a:t> </a:t>
            </a:r>
            <a:r>
              <a:rPr lang="en-US" sz="5400" dirty="0" err="1" smtClean="0">
                <a:latin typeface="YUSwissI" pitchFamily="2" charset="0"/>
              </a:rPr>
              <a:t>ja</a:t>
            </a:r>
            <a:r>
              <a:rPr lang="en-US" sz="5400" dirty="0" smtClean="0">
                <a:latin typeface="YUSwissI" pitchFamily="2" charset="0"/>
              </a:rPr>
              <a:t> </a:t>
            </a:r>
            <a:r>
              <a:rPr lang="en-US" sz="5400" dirty="0" err="1" smtClean="0">
                <a:latin typeface="YUSwissI" pitchFamily="2" charset="0"/>
              </a:rPr>
              <a:t>provodim</a:t>
            </a:r>
            <a:r>
              <a:rPr lang="en-US" sz="5400" dirty="0" smtClean="0">
                <a:latin typeface="YUSwissI" pitchFamily="2" charset="0"/>
              </a:rPr>
              <a:t> </a:t>
            </a:r>
            <a:r>
              <a:rPr lang="en-US" sz="5400" dirty="0" err="1" smtClean="0">
                <a:latin typeface="YUSwissI" pitchFamily="2" charset="0"/>
              </a:rPr>
              <a:t>letnji</a:t>
            </a:r>
            <a:r>
              <a:rPr lang="en-US" sz="5400" dirty="0" smtClean="0">
                <a:latin typeface="YUSwissI" pitchFamily="2" charset="0"/>
              </a:rPr>
              <a:t> </a:t>
            </a:r>
            <a:r>
              <a:rPr lang="en-US" sz="5400" dirty="0" err="1" smtClean="0">
                <a:latin typeface="YUSwissI" pitchFamily="2" charset="0"/>
              </a:rPr>
              <a:t>raspust</a:t>
            </a:r>
            <a:r>
              <a:rPr lang="en-US" sz="5400" dirty="0" smtClean="0">
                <a:latin typeface="YUSwissI" pitchFamily="2" charset="0"/>
              </a:rPr>
              <a:t> </a:t>
            </a:r>
            <a:r>
              <a:rPr lang="en-US" sz="5400" dirty="0" err="1" smtClean="0">
                <a:latin typeface="YUSwissI" pitchFamily="2" charset="0"/>
              </a:rPr>
              <a:t>gde</a:t>
            </a:r>
            <a:r>
              <a:rPr lang="en-US" sz="5400" dirty="0" smtClean="0">
                <a:latin typeface="YUSwissI" pitchFamily="2" charset="0"/>
              </a:rPr>
              <a:t> </a:t>
            </a:r>
            <a:r>
              <a:rPr lang="en-US" sz="5400" dirty="0" err="1" smtClean="0">
                <a:latin typeface="YUSwissI" pitchFamily="2" charset="0"/>
              </a:rPr>
              <a:t>u`ivam</a:t>
            </a:r>
            <a:r>
              <a:rPr lang="en-US" sz="5400" dirty="0" smtClean="0">
                <a:latin typeface="YUSwissI" pitchFamily="2" charset="0"/>
              </a:rPr>
              <a:t> u </a:t>
            </a:r>
            <a:r>
              <a:rPr lang="en-US" sz="5400" dirty="0" err="1" smtClean="0">
                <a:latin typeface="YUSwissI" pitchFamily="2" charset="0"/>
              </a:rPr>
              <a:t>toplini</a:t>
            </a:r>
            <a:r>
              <a:rPr lang="en-US" sz="5400" dirty="0" smtClean="0">
                <a:latin typeface="YUSwissI" pitchFamily="2" charset="0"/>
              </a:rPr>
              <a:t> </a:t>
            </a:r>
            <a:r>
              <a:rPr lang="en-US" sz="5400" dirty="0" err="1" smtClean="0">
                <a:latin typeface="YUSwissI" pitchFamily="2" charset="0"/>
              </a:rPr>
              <a:t>sunca</a:t>
            </a:r>
            <a:r>
              <a:rPr lang="en-US" sz="5400" dirty="0" smtClean="0">
                <a:latin typeface="YUSwissI" pitchFamily="2" charset="0"/>
              </a:rPr>
              <a:t> i </a:t>
            </a:r>
            <a:r>
              <a:rPr lang="en-US" sz="5400" dirty="0" err="1" smtClean="0">
                <a:latin typeface="YUSwissI" pitchFamily="2" charset="0"/>
              </a:rPr>
              <a:t>vode</a:t>
            </a:r>
            <a:r>
              <a:rPr lang="en-US" sz="5400" dirty="0">
                <a:latin typeface="YUSwissI" pitchFamily="2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665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31"/>
    </mc:Choice>
    <mc:Fallback xmlns="">
      <p:transition spd="slow" advTm="12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892524">
            <a:off x="1510745" y="1208984"/>
            <a:ext cx="8229600" cy="4532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                                      </a:t>
            </a:r>
            <a:r>
              <a:rPr lang="en-US" sz="23900" dirty="0" smtClean="0">
                <a:solidFill>
                  <a:srgbClr val="FFFF00"/>
                </a:solidFill>
              </a:rPr>
              <a:t>KRAJ</a:t>
            </a:r>
            <a:r>
              <a:rPr lang="en-US" dirty="0" smtClean="0">
                <a:solidFill>
                  <a:srgbClr val="FFFF00"/>
                </a:solidFill>
              </a:rPr>
              <a:t>       </a:t>
            </a:r>
            <a:r>
              <a:rPr lang="en-US" dirty="0" smtClean="0"/>
              <a:t>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1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6"/>
    </mc:Choice>
    <mc:Fallback xmlns="">
      <p:transition spd="slow" advTm="1166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85</Words>
  <Application>Microsoft Office PowerPoint</Application>
  <PresentationFormat>On-screen Show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  <vt:variant>
        <vt:lpstr>Custom Shows</vt:lpstr>
      </vt:variant>
      <vt:variant>
        <vt:i4>1</vt:i4>
      </vt:variant>
    </vt:vector>
  </HeadingPairs>
  <TitlesOfParts>
    <vt:vector size="8" baseType="lpstr">
      <vt:lpstr>Office Theme</vt:lpstr>
      <vt:lpstr>REKA   SAVA</vt:lpstr>
      <vt:lpstr>Reka Sava izvire na Kranjskoj gori u Sloveniji.Duga je 940 kilometara i svoje putovanje zavrsava u Beogradu gde se uliva u Dunav ispod Kalemegdana.</vt:lpstr>
      <vt:lpstr>Na Savi se nalazi popularno Beogradsko izletiste Ada Ciganlija. Ada Ciganlija je ve{tacko jezero na kome mo`ete skijati na vodi,skakati sa ban””d`i d`ampinga,plivati i voziti razne ~amce.</vt:lpstr>
      <vt:lpstr>Na Adi se nalazi novi most koji spaja stari i Novi Beograd.Most je duga~ak 996 metara,{irok 45,5 i visok 200 metara.</vt:lpstr>
      <vt:lpstr>U blizini Ade kod Maki{a nalazi se moj splav,na kome ja provodim letnji raspust gde u`ivam u toplini sunca i vode.</vt:lpstr>
      <vt:lpstr>PowerPoint Presentation</vt:lpstr>
      <vt:lpstr>Custom Show 1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Luka </dc:title>
  <dc:creator>ehnaton</dc:creator>
  <cp:lastModifiedBy>ehnaton</cp:lastModifiedBy>
  <cp:revision>16</cp:revision>
  <dcterms:created xsi:type="dcterms:W3CDTF">2006-08-16T00:00:00Z</dcterms:created>
  <dcterms:modified xsi:type="dcterms:W3CDTF">2013-01-31T20:02:54Z</dcterms:modified>
</cp:coreProperties>
</file>